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72.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9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Slides/notesSlide98.xml" ContentType="application/vnd.openxmlformats-officedocument.presentationml.notesSlide+xml"/>
  <Override PartName="/ppt/notesSlides/notesSlide17.xml" ContentType="application/vnd.openxmlformats-officedocument.presentationml.notesSlide+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39.xml" ContentType="application/vnd.openxmlformats-officedocument.presentationml.notesSlide+xml"/>
  <Override PartName="/ppt/notesSlides/notesSlide18.xml" ContentType="application/vnd.openxmlformats-officedocument.presentationml.notesSlide+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52.xml" ContentType="application/vnd.openxmlformats-officedocument.presentationml.notesSlide+xml"/>
  <Override PartName="/ppt/notesSlides/notesSlide95.xml" ContentType="application/vnd.openxmlformats-officedocument.presentationml.notesSlide+xml"/>
  <Override PartName="/ppt/notesSlides/notesSlide94.xml" ContentType="application/vnd.openxmlformats-officedocument.presentationml.notesSlide+xml"/>
  <Override PartName="/ppt/notesSlides/notesSlide20.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93.xml" ContentType="application/vnd.openxmlformats-officedocument.presentationml.notesSlide+xml"/>
  <Override PartName="/ppt/notesSlides/notesSlide92.xml" ContentType="application/vnd.openxmlformats-officedocument.presentationml.notesSlide+xml"/>
  <Override PartName="/ppt/notesSlides/notesSlide21.xml" ContentType="application/vnd.openxmlformats-officedocument.presentationml.notesSlide+xml"/>
  <Override PartName="/ppt/notesSlides/notesSlide31.xml" ContentType="application/vnd.openxmlformats-officedocument.presentationml.notesSlide+xml"/>
  <Override PartName="/ppt/notesSlides/notesSlide35.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91.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22.xml" ContentType="application/vnd.openxmlformats-officedocument.presentationml.notesSlide+xml"/>
  <Override PartName="/ppt/notesSlides/notesSlide34.xml" ContentType="application/vnd.openxmlformats-officedocument.presentationml.notesSlide+xml"/>
  <Override PartName="/ppt/notesSlides/notesSlide4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03.xml" ContentType="application/vnd.openxmlformats-officedocument.presentationml.notesSlide+xml"/>
  <Override PartName="/ppt/notesSlides/notesSlide15.xml" ContentType="application/vnd.openxmlformats-officedocument.presentationml.notesSlide+xml"/>
  <Override PartName="/ppt/notesSlides/notesSlide53.xml" ContentType="application/vnd.openxmlformats-officedocument.presentationml.notesSlide+xml"/>
  <Override PartName="/ppt/notesSlides/notesSlide28.xml" ContentType="application/vnd.openxmlformats-officedocument.presentationml.notesSlide+xml"/>
  <Override PartName="/ppt/notesSlides/notesSlide102.xml" ContentType="application/vnd.openxmlformats-officedocument.presentationml.notesSlide+xml"/>
  <Override PartName="/ppt/notesSlides/notesSlide101.xml" ContentType="application/vnd.openxmlformats-officedocument.presentationml.notesSlide+xml"/>
  <Override PartName="/ppt/notesSlides/notesSlide16.xml" ContentType="application/vnd.openxmlformats-officedocument.presentationml.notesSlide+xml"/>
  <Override PartName="/ppt/notesSlides/notesSlide44.xml" ContentType="application/vnd.openxmlformats-officedocument.presentationml.notesSlide+xml"/>
  <Override PartName="/ppt/notesSlides/notesSlide33.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slideMasters/slideMaster1.xml" ContentType="application/vnd.openxmlformats-officedocument.presentationml.slideMaster+xml"/>
  <Override PartName="/ppt/notesSlides/notesSlide36.xml" ContentType="application/vnd.openxmlformats-officedocument.presentationml.notes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2.xml" ContentType="application/vnd.openxmlformats-officedocument.presentationml.notesSlide+xml"/>
  <Override PartName="/ppt/notesSlides/notesSlide8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0.xml" ContentType="application/vnd.openxmlformats-officedocument.presentationml.notesSlide+xml"/>
  <Override PartName="/ppt/slideLayouts/slideLayout19.xml" ContentType="application/vnd.openxmlformats-officedocument.presentationml.slideLayout+xml"/>
  <Override PartName="/ppt/notesSlides/notesSlide46.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25.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5.xml" ContentType="application/vnd.openxmlformats-officedocument.presentationml.notesSlide+xml"/>
  <Override PartName="/ppt/notesSlides/notesSlide86.xml" ContentType="application/vnd.openxmlformats-officedocument.presentationml.notesSlide+xml"/>
  <Override PartName="/ppt/notesSlides/notesSlide38.xml" ContentType="application/vnd.openxmlformats-officedocument.presentationml.notesSlide+xml"/>
  <Override PartName="/ppt/notesSlides/notesSlide84.xml" ContentType="application/vnd.openxmlformats-officedocument.presentationml.notesSlide+xml"/>
  <Override PartName="/ppt/notesSlides/notesSlide6.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xml" ContentType="application/vnd.openxmlformats-officedocument.presentationml.notesSlide+xml"/>
  <Override PartName="/ppt/notesSlides/notesSlide48.xml" ContentType="application/vnd.openxmlformats-officedocument.presentationml.notesSlide+xml"/>
  <Override PartName="/ppt/notesSlides/notesSlide83.xml" ContentType="application/vnd.openxmlformats-officedocument.presentationml.notesSlide+xml"/>
  <Override PartName="/ppt/notesSlides/notesSlide8.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67.xml" ContentType="application/vnd.openxmlformats-officedocument.presentationml.notesSlide+xml"/>
  <Override PartName="/ppt/notesSlides/notesSlide32.xml" ContentType="application/vnd.openxmlformats-officedocument.presentationml.notesSlide+xml"/>
  <Override PartName="/ppt/notesSlides/notesSlide115.xml" ContentType="application/vnd.openxmlformats-officedocument.presentationml.notesSlide+xml"/>
  <Override PartName="/ppt/notesSlides/notesSlide114.xml" ContentType="application/vnd.openxmlformats-officedocument.presentationml.notesSlide+xml"/>
  <Override PartName="/ppt/notesSlides/notesSlide10.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113.xml" ContentType="application/vnd.openxmlformats-officedocument.presentationml.notesSlide+xml"/>
  <Override PartName="/ppt/notesSlides/notesSlide112.xml" ContentType="application/vnd.openxmlformats-officedocument.presentationml.notesSlide+xml"/>
  <Override PartName="/ppt/notesSlides/notesSlide11.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87.xml" ContentType="application/vnd.openxmlformats-officedocument.presentationml.notesSlide+xml"/>
  <Override PartName="/ppt/notesSlides/notesSlide111.xml" ContentType="application/vnd.openxmlformats-officedocument.presentationml.notesSlide+xml"/>
  <Override PartName="/ppt/notesSlides/notesSlide12.xml" ContentType="application/vnd.openxmlformats-officedocument.presentationml.notesSlide+xml"/>
  <Override PartName="/ppt/notesSlides/notesSlide58.xml" ContentType="application/vnd.openxmlformats-officedocument.presentationml.notesSlide+xml"/>
  <Override PartName="/ppt/notesSlides/notesSlide26.xml" ContentType="application/vnd.openxmlformats-officedocument.presentationml.notesSlide+xml"/>
  <Override PartName="/ppt/notesSlides/notesSlide57.xml" ContentType="application/vnd.openxmlformats-officedocument.presentationml.notesSlide+xml"/>
  <Override PartName="/ppt/notesSlides/notesSlide110.xml" ContentType="application/vnd.openxmlformats-officedocument.presentationml.notesSlide+xml"/>
  <Override PartName="/ppt/notesSlides/notesSlide109.xml" ContentType="application/vnd.openxmlformats-officedocument.presentationml.notesSlide+xml"/>
  <Override PartName="/ppt/notesSlides/notesSlide13.xml" ContentType="application/vnd.openxmlformats-officedocument.presentationml.notesSlide+xml"/>
  <Override PartName="/ppt/notesSlides/notesSlide56.xml" ContentType="application/vnd.openxmlformats-officedocument.presentationml.notesSlide+xml"/>
  <Override PartName="/ppt/notesSlides/notesSlide108.xml" ContentType="application/vnd.openxmlformats-officedocument.presentationml.notesSlide+xml"/>
  <Override PartName="/ppt/notesSlides/notesSlide107.xml" ContentType="application/vnd.openxmlformats-officedocument.presentationml.notesSlide+xml"/>
  <Override PartName="/ppt/notesSlides/notesSlide106.xml" ContentType="application/vnd.openxmlformats-officedocument.presentationml.notesSlide+xml"/>
  <Override PartName="/ppt/notesSlides/notesSlide14.xml" ContentType="application/vnd.openxmlformats-officedocument.presentationml.notesSlide+xml"/>
  <Override PartName="/ppt/notesSlides/notesSlide55.xml" ContentType="application/vnd.openxmlformats-officedocument.presentationml.notesSlide+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4.xml" ContentType="application/vnd.openxmlformats-officedocument.presentationml.notesSlide+xml"/>
  <Override PartName="/ppt/notesSlides/notesSlide105.xml" ContentType="application/vnd.openxmlformats-officedocument.presentationml.notesSlide+xml"/>
  <Override PartName="/ppt/notesSlides/notesSlide6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media/image1.bin" ContentType="image/x-emf"/>
  <Override PartName="/ppt/media/image3.bin" ContentType="image/x-emf"/>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ppt/tags/tag403.xml" ContentType="application/vnd.openxmlformats-officedocument.presentationml.tags+xml"/>
  <Override PartName="/ppt/tags/tag404.xml" ContentType="application/vnd.openxmlformats-officedocument.presentationml.tags+xml"/>
  <Override PartName="/ppt/tags/tag301.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20.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300.xml" ContentType="application/vnd.openxmlformats-officedocument.presentationml.tags+xml"/>
  <Override PartName="/ppt/tags/tag330.xml" ContentType="application/vnd.openxmlformats-officedocument.presentationml.tags+xml"/>
  <Override PartName="/ppt/tags/tag344.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299.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298.xml" ContentType="application/vnd.openxmlformats-officedocument.presentationml.tags+xml"/>
  <Override PartName="/ppt/tags/tag319.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64.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297.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18.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296.xml" ContentType="application/vnd.openxmlformats-officedocument.presentationml.tags+xml"/>
  <Override PartName="/ppt/tags/tag326.xml" ContentType="application/vnd.openxmlformats-officedocument.presentationml.tags+xml"/>
  <Override PartName="/ppt/tags/tag337.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295.xml" ContentType="application/vnd.openxmlformats-officedocument.presentationml.tags+xml"/>
  <Override PartName="/ppt/tags/tag367.xml" ContentType="application/vnd.openxmlformats-officedocument.presentationml.tags+xml"/>
  <Override PartName="/ppt/tags/tag317.xml" ContentType="application/vnd.openxmlformats-officedocument.presentationml.tags+xml"/>
  <Override PartName="/ppt/tags/tag294.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293.xml" ContentType="application/vnd.openxmlformats-officedocument.presentationml.tags+xml"/>
  <Override PartName="/ppt/tags/tag338.xml" ContentType="application/vnd.openxmlformats-officedocument.presentationml.tags+xml"/>
  <Override PartName="/ppt/tags/tag329.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68.xml" ContentType="application/vnd.openxmlformats-officedocument.presentationml.tags+xml"/>
  <Override PartName="/ppt/tags/tag316.xml" ContentType="application/vnd.openxmlformats-officedocument.presentationml.tags+xml"/>
  <Override PartName="/ppt/tags/tag349.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292.xml" ContentType="application/vnd.openxmlformats-officedocument.presentationml.tags+xml"/>
  <Override PartName="/ppt/tags/tag325.xml" ContentType="application/vnd.openxmlformats-officedocument.presentationml.tags+xml"/>
  <Override PartName="/ppt/tags/tag335.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291.xml" ContentType="application/vnd.openxmlformats-officedocument.presentationml.tags+xml"/>
  <Override PartName="/ppt/tags/tag336.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290.xml" ContentType="application/vnd.openxmlformats-officedocument.presentationml.tags+xml"/>
  <Override PartName="/ppt/tags/tag371.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289.xml" ContentType="application/vnd.openxmlformats-officedocument.presentationml.tags+xml"/>
  <Override PartName="/ppt/tags/tag315.xml" ContentType="application/vnd.openxmlformats-officedocument.presentationml.tags+xml"/>
  <Override PartName="/ppt/tags/tag339.xml" ContentType="application/vnd.openxmlformats-officedocument.presentationml.tags+xml"/>
  <Override PartName="/ppt/tags/tag350.xml" ContentType="application/vnd.openxmlformats-officedocument.presentationml.tags+xml"/>
  <Override PartName="/ppt/tags/tag288.xml" ContentType="application/vnd.openxmlformats-officedocument.presentationml.tags+xml"/>
  <Override PartName="/ppt/tags/tag372.xml" ContentType="application/vnd.openxmlformats-officedocument.presentationml.tags+xml"/>
  <Override PartName="/ppt/tags/tag28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286.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285.xml" ContentType="application/vnd.openxmlformats-officedocument.presentationml.tags+xml"/>
  <Override PartName="/ppt/tags/tag314.xml" ContentType="application/vnd.openxmlformats-officedocument.presentationml.tags+xml"/>
  <Override PartName="/ppt/tags/tag351.xml" ContentType="application/vnd.openxmlformats-officedocument.presentationml.tags+xml"/>
  <Override PartName="/ppt/tags/tag324.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284.xml" ContentType="application/vnd.openxmlformats-officedocument.presentationml.tags+xml"/>
  <Override PartName="/ppt/tags/tag340.xml" ContentType="application/vnd.openxmlformats-officedocument.presentationml.tags+xml"/>
  <Override PartName="/ppt/tags/tag313.xml" ContentType="application/vnd.openxmlformats-officedocument.presentationml.tags+xml"/>
  <Override PartName="/ppt/tags/tag375.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283.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12.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282.xml" ContentType="application/vnd.openxmlformats-officedocument.presentationml.tags+xml"/>
  <Override PartName="/ppt/tags/tag281.xml" ContentType="application/vnd.openxmlformats-officedocument.presentationml.tags+xml"/>
  <Override PartName="/ppt/tags/tag280.xml" ContentType="application/vnd.openxmlformats-officedocument.presentationml.tags+xml"/>
  <Override PartName="/ppt/tags/tag34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279.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78.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278.xml" ContentType="application/vnd.openxmlformats-officedocument.presentationml.tags+xml"/>
  <Override PartName="/ppt/tags/tag277.xml" ContentType="application/vnd.openxmlformats-officedocument.presentationml.tags+xml"/>
  <Override PartName="/ppt/tags/tag276.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275.xml" ContentType="application/vnd.openxmlformats-officedocument.presentationml.tags+xml"/>
  <Override PartName="/ppt/tags/tag311.xml" ContentType="application/vnd.openxmlformats-officedocument.presentationml.tags+xml"/>
  <Override PartName="/ppt/tags/tag323.xml" ContentType="application/vnd.openxmlformats-officedocument.presentationml.tags+xml"/>
  <Override PartName="/ppt/tags/tag328.xml" ContentType="application/vnd.openxmlformats-officedocument.presentationml.tags+xml"/>
  <Override PartName="/ppt/tags/tag331.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274.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273.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272.xml" ContentType="application/vnd.openxmlformats-officedocument.presentationml.tags+xml"/>
  <Override PartName="/ppt/tags/tag310.xml" ContentType="application/vnd.openxmlformats-officedocument.presentationml.tags+xml"/>
  <Override PartName="/ppt/tags/tag333.xml" ContentType="application/vnd.openxmlformats-officedocument.presentationml.tags+xml"/>
  <Override PartName="/ppt/tags/tag355.xml" ContentType="application/vnd.openxmlformats-officedocument.presentationml.tags+xml"/>
  <Override PartName="/ppt/tags/tag384.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271.xml" ContentType="application/vnd.openxmlformats-officedocument.presentationml.tags+xml"/>
  <Override PartName="/ppt/tags/tag385.xml" ContentType="application/vnd.openxmlformats-officedocument.presentationml.tags+xml"/>
  <Override PartName="/ppt/tags/tag309.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270.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269.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268.xml" ContentType="application/vnd.openxmlformats-officedocument.presentationml.tags+xml"/>
  <Override PartName="/ppt/tags/tag308.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267.xml" ContentType="application/vnd.openxmlformats-officedocument.presentationml.tags+xml"/>
  <Override PartName="/ppt/tags/tag322.xml" ContentType="application/vnd.openxmlformats-officedocument.presentationml.tags+xml"/>
  <Override PartName="/ppt/tags/tag307.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266.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265.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264.xml" ContentType="application/vnd.openxmlformats-officedocument.presentationml.tags+xml"/>
  <Override PartName="/ppt/tags/tag390.xml" ContentType="application/vnd.openxmlformats-officedocument.presentationml.tags+xml"/>
  <Override PartName="/ppt/tags/tag306.xml" ContentType="application/vnd.openxmlformats-officedocument.presentationml.tags+xml"/>
  <Override PartName="/ppt/tags/tag334.xml" ContentType="application/vnd.openxmlformats-officedocument.presentationml.tags+xml"/>
  <Override PartName="/ppt/tags/tag342.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263.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262.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261.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05.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260.xml" ContentType="application/vnd.openxmlformats-officedocument.presentationml.tags+xml"/>
  <Override PartName="/ppt/tags/tag343.xml" ContentType="application/vnd.openxmlformats-officedocument.presentationml.tags+xml"/>
  <Override PartName="/ppt/tags/tag327.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259.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258.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257.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04.xml" ContentType="application/vnd.openxmlformats-officedocument.presentationml.tags+xml"/>
  <Override PartName="/ppt/tags/tag332.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256.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255.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254.xml" ContentType="application/vnd.openxmlformats-officedocument.presentationml.tags+xml"/>
  <Override PartName="/ppt/tags/tag303.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253.xml" ContentType="application/vnd.openxmlformats-officedocument.presentationml.tags+xml"/>
  <Override PartName="/ppt/tags/tag3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252.xml" ContentType="application/vnd.openxmlformats-officedocument.presentationml.tags+xml"/>
  <Override PartName="/ppt/tags/tag251.xml" ContentType="application/vnd.openxmlformats-officedocument.presentationml.tags+xml"/>
  <Override PartName="/ppt/tags/tag176.xml" ContentType="application/vnd.openxmlformats-officedocument.presentationml.tags+xml"/>
  <Override PartName="/ppt/tags/tag250.xml" ContentType="application/vnd.openxmlformats-officedocument.presentationml.tags+xml"/>
  <Override PartName="/ppt/tags/tag249.xml" ContentType="application/vnd.openxmlformats-officedocument.presentationml.tags+xml"/>
  <Override PartName="/ppt/tags/tag248.xml" ContentType="application/vnd.openxmlformats-officedocument.presentationml.tags+xml"/>
  <Override PartName="/ppt/tags/tag247.xml" ContentType="application/vnd.openxmlformats-officedocument.presentationml.tags+xml"/>
  <Override PartName="/ppt/tags/tag246.xml" ContentType="application/vnd.openxmlformats-officedocument.presentationml.tags+xml"/>
  <Override PartName="/ppt/tags/tag245.xml" ContentType="application/vnd.openxmlformats-officedocument.presentationml.tags+xml"/>
  <Override PartName="/ppt/tags/tag244.xml" ContentType="application/vnd.openxmlformats-officedocument.presentationml.tags+xml"/>
  <Override PartName="/ppt/tags/tag243.xml" ContentType="application/vnd.openxmlformats-officedocument.presentationml.tags+xml"/>
  <Override PartName="/ppt/tags/tag242.xml" ContentType="application/vnd.openxmlformats-officedocument.presentationml.tags+xml"/>
  <Override PartName="/ppt/tags/tag241.xml" ContentType="application/vnd.openxmlformats-officedocument.presentationml.tags+xml"/>
  <Override PartName="/ppt/tags/tag240.xml" ContentType="application/vnd.openxmlformats-officedocument.presentationml.tags+xml"/>
  <Override PartName="/ppt/tags/tag239.xml" ContentType="application/vnd.openxmlformats-officedocument.presentationml.tags+xml"/>
  <Override PartName="/ppt/tags/tag238.xml" ContentType="application/vnd.openxmlformats-officedocument.presentationml.tags+xml"/>
  <Override PartName="/ppt/tags/tag237.xml" ContentType="application/vnd.openxmlformats-officedocument.presentationml.tags+xml"/>
  <Override PartName="/ppt/tags/tag236.xml" ContentType="application/vnd.openxmlformats-officedocument.presentationml.tags+xml"/>
  <Override PartName="/ppt/tags/tag235.xml" ContentType="application/vnd.openxmlformats-officedocument.presentationml.tags+xml"/>
  <Override PartName="/ppt/tags/tag234.xml" ContentType="application/vnd.openxmlformats-officedocument.presentationml.tags+xml"/>
  <Override PartName="/ppt/tags/tag233.xml" ContentType="application/vnd.openxmlformats-officedocument.presentationml.tags+xml"/>
  <Override PartName="/ppt/tags/tag232.xml" ContentType="application/vnd.openxmlformats-officedocument.presentationml.tags+xml"/>
  <Override PartName="/ppt/tags/tag231.xml" ContentType="application/vnd.openxmlformats-officedocument.presentationml.tags+xml"/>
  <Override PartName="/ppt/tags/tag230.xml" ContentType="application/vnd.openxmlformats-officedocument.presentationml.tags+xml"/>
  <Override PartName="/ppt/tags/tag229.xml" ContentType="application/vnd.openxmlformats-officedocument.presentationml.tags+xml"/>
  <Override PartName="/ppt/tags/tag228.xml" ContentType="application/vnd.openxmlformats-officedocument.presentationml.tags+xml"/>
  <Override PartName="/ppt/tags/tag227.xml" ContentType="application/vnd.openxmlformats-officedocument.presentationml.tags+xml"/>
  <Override PartName="/ppt/tags/tag226.xml" ContentType="application/vnd.openxmlformats-officedocument.presentationml.tags+xml"/>
  <Override PartName="/ppt/tags/tag225.xml" ContentType="application/vnd.openxmlformats-officedocument.presentationml.tags+xml"/>
  <Override PartName="/ppt/tags/tag224.xml" ContentType="application/vnd.openxmlformats-officedocument.presentationml.tags+xml"/>
  <Override PartName="/ppt/tags/tag223.xml" ContentType="application/vnd.openxmlformats-officedocument.presentationml.tags+xml"/>
  <Override PartName="/ppt/tags/tag222.xml" ContentType="application/vnd.openxmlformats-officedocument.presentationml.tags+xml"/>
  <Override PartName="/ppt/tags/tag221.xml" ContentType="application/vnd.openxmlformats-officedocument.presentationml.tags+xml"/>
  <Override PartName="/ppt/tags/tag220.xml" ContentType="application/vnd.openxmlformats-officedocument.presentationml.tags+xml"/>
  <Override PartName="/ppt/tags/tag219.xml" ContentType="application/vnd.openxmlformats-officedocument.presentationml.tags+xml"/>
  <Override PartName="/ppt/tags/tag218.xml" ContentType="application/vnd.openxmlformats-officedocument.presentationml.tags+xml"/>
  <Override PartName="/ppt/tags/tag217.xml" ContentType="application/vnd.openxmlformats-officedocument.presentationml.tags+xml"/>
  <Override PartName="/ppt/tags/tag216.xml" ContentType="application/vnd.openxmlformats-officedocument.presentationml.tags+xml"/>
  <Override PartName="/ppt/tags/tag215.xml" ContentType="application/vnd.openxmlformats-officedocument.presentationml.tags+xml"/>
  <Override PartName="/ppt/tags/tag214.xml" ContentType="application/vnd.openxmlformats-officedocument.presentationml.tags+xml"/>
  <Override PartName="/ppt/tags/tag213.xml" ContentType="application/vnd.openxmlformats-officedocument.presentationml.tags+xml"/>
  <Override PartName="/ppt/tags/tag212.xml" ContentType="application/vnd.openxmlformats-officedocument.presentationml.tags+xml"/>
  <Override PartName="/ppt/tags/tag211.xml" ContentType="application/vnd.openxmlformats-officedocument.presentationml.tags+xml"/>
  <Override PartName="/ppt/tags/tag210.xml" ContentType="application/vnd.openxmlformats-officedocument.presentationml.tags+xml"/>
  <Override PartName="/ppt/tags/tag209.xml" ContentType="application/vnd.openxmlformats-officedocument.presentationml.tags+xml"/>
  <Override PartName="/ppt/tags/tag208.xml" ContentType="application/vnd.openxmlformats-officedocument.presentationml.tags+xml"/>
  <Override PartName="/ppt/tags/tag207.xml" ContentType="application/vnd.openxmlformats-officedocument.presentationml.tags+xml"/>
  <Override PartName="/ppt/tags/tag206.xml" ContentType="application/vnd.openxmlformats-officedocument.presentationml.tags+xml"/>
  <Override PartName="/ppt/tags/tag205.xml" ContentType="application/vnd.openxmlformats-officedocument.presentationml.tags+xml"/>
  <Override PartName="/ppt/tags/tag204.xml" ContentType="application/vnd.openxmlformats-officedocument.presentationml.tags+xml"/>
  <Override PartName="/ppt/tags/tag203.xml" ContentType="application/vnd.openxmlformats-officedocument.presentationml.tags+xml"/>
  <Override PartName="/ppt/tags/tag202.xml" ContentType="application/vnd.openxmlformats-officedocument.presentationml.tags+xml"/>
  <Override PartName="/ppt/tags/tag201.xml" ContentType="application/vnd.openxmlformats-officedocument.presentationml.tags+xml"/>
  <Override PartName="/ppt/tags/tag200.xml" ContentType="application/vnd.openxmlformats-officedocument.presentationml.tags+xml"/>
  <Override PartName="/ppt/tags/tag199.xml" ContentType="application/vnd.openxmlformats-officedocument.presentationml.tags+xml"/>
  <Override PartName="/ppt/tags/tag198.xml" ContentType="application/vnd.openxmlformats-officedocument.presentationml.tags+xml"/>
  <Override PartName="/ppt/tags/tag197.xml" ContentType="application/vnd.openxmlformats-officedocument.presentationml.tags+xml"/>
  <Override PartName="/ppt/tags/tag196.xml" ContentType="application/vnd.openxmlformats-officedocument.presentationml.tags+xml"/>
  <Override PartName="/ppt/tags/tag195.xml" ContentType="application/vnd.openxmlformats-officedocument.presentationml.tags+xml"/>
  <Override PartName="/ppt/tags/tag194.xml" ContentType="application/vnd.openxmlformats-officedocument.presentationml.tags+xml"/>
  <Override PartName="/ppt/tags/tag193.xml" ContentType="application/vnd.openxmlformats-officedocument.presentationml.tags+xml"/>
  <Override PartName="/ppt/tags/tag192.xml" ContentType="application/vnd.openxmlformats-officedocument.presentationml.tags+xml"/>
  <Override PartName="/ppt/tags/tag191.xml" ContentType="application/vnd.openxmlformats-officedocument.presentationml.tags+xml"/>
  <Override PartName="/ppt/tags/tag190.xml" ContentType="application/vnd.openxmlformats-officedocument.presentationml.tags+xml"/>
  <Override PartName="/ppt/tags/tag189.xml" ContentType="application/vnd.openxmlformats-officedocument.presentationml.tags+xml"/>
  <Override PartName="/ppt/tags/tag188.xml" ContentType="application/vnd.openxmlformats-officedocument.presentationml.tags+xml"/>
  <Override PartName="/ppt/tags/tag187.xml" ContentType="application/vnd.openxmlformats-officedocument.presentationml.tags+xml"/>
  <Override PartName="/ppt/tags/tag186.xml" ContentType="application/vnd.openxmlformats-officedocument.presentationml.tags+xml"/>
  <Override PartName="/ppt/tags/tag185.xml" ContentType="application/vnd.openxmlformats-officedocument.presentationml.tags+xml"/>
  <Override PartName="/ppt/tags/tag184.xml" ContentType="application/vnd.openxmlformats-officedocument.presentationml.tags+xml"/>
  <Override PartName="/ppt/tags/tag183.xml" ContentType="application/vnd.openxmlformats-officedocument.presentationml.tags+xml"/>
  <Override PartName="/ppt/tags/tag182.xml" ContentType="application/vnd.openxmlformats-officedocument.presentationml.tags+xml"/>
  <Override PartName="/ppt/tags/tag181.xml" ContentType="application/vnd.openxmlformats-officedocument.presentationml.tags+xml"/>
  <Override PartName="/ppt/tags/tag180.xml" ContentType="application/vnd.openxmlformats-officedocument.presentationml.tags+xml"/>
  <Override PartName="/ppt/tags/tag179.xml" ContentType="application/vnd.openxmlformats-officedocument.presentationml.tags+xml"/>
  <Override PartName="/ppt/tags/tag178.xml" ContentType="application/vnd.openxmlformats-officedocument.presentationml.tags+xml"/>
  <Override PartName="/ppt/tags/tag177.xml" ContentType="application/vnd.openxmlformats-officedocument.presentationml.tags+xml"/>
  <Override PartName="/ppt/tags/tag175.xml" ContentType="application/vnd.openxmlformats-officedocument.presentationml.tags+xml"/>
  <Override PartName="/ppt/tags/tag174.xml" ContentType="application/vnd.openxmlformats-officedocument.presentationml.tags+xml"/>
  <Override PartName="/ppt/tags/tag173.xml" ContentType="application/vnd.openxmlformats-officedocument.presentationml.tags+xml"/>
  <Override PartName="/ppt/tags/tag172.xml" ContentType="application/vnd.openxmlformats-officedocument.presentationml.tags+xml"/>
  <Override PartName="/ppt/tags/tag171.xml" ContentType="application/vnd.openxmlformats-officedocument.presentationml.tags+xml"/>
  <Override PartName="/ppt/tags/tag170.xml" ContentType="application/vnd.openxmlformats-officedocument.presentationml.tags+xml"/>
  <Override PartName="/ppt/tags/tag169.xml" ContentType="application/vnd.openxmlformats-officedocument.presentationml.tags+xml"/>
  <Override PartName="/ppt/tags/tag168.xml" ContentType="application/vnd.openxmlformats-officedocument.presentationml.tags+xml"/>
  <Override PartName="/ppt/tags/tag167.xml" ContentType="application/vnd.openxmlformats-officedocument.presentationml.tags+xml"/>
  <Override PartName="/ppt/tags/tag166.xml" ContentType="application/vnd.openxmlformats-officedocument.presentationml.tags+xml"/>
  <Override PartName="/ppt/tags/tag165.xml" ContentType="application/vnd.openxmlformats-officedocument.presentationml.tags+xml"/>
  <Override PartName="/ppt/tags/tag164.xml" ContentType="application/vnd.openxmlformats-officedocument.presentationml.tags+xml"/>
  <Override PartName="/ppt/tags/tag163.xml" ContentType="application/vnd.openxmlformats-officedocument.presentationml.tags+xml"/>
  <Override PartName="/ppt/tags/tag162.xml" ContentType="application/vnd.openxmlformats-officedocument.presentationml.tags+xml"/>
  <Override PartName="/ppt/tags/tag161.xml" ContentType="application/vnd.openxmlformats-officedocument.presentationml.tags+xml"/>
  <Override PartName="/ppt/tags/tag160.xml" ContentType="application/vnd.openxmlformats-officedocument.presentationml.tags+xml"/>
  <Override PartName="/ppt/tags/tag159.xml" ContentType="application/vnd.openxmlformats-officedocument.presentationml.tags+xml"/>
  <Override PartName="/ppt/tags/tag158.xml" ContentType="application/vnd.openxmlformats-officedocument.presentationml.tags+xml"/>
  <Override PartName="/ppt/tags/tag157.xml" ContentType="application/vnd.openxmlformats-officedocument.presentationml.tags+xml"/>
  <Override PartName="/ppt/tags/tag156.xml" ContentType="application/vnd.openxmlformats-officedocument.presentationml.tags+xml"/>
  <Override PartName="/ppt/tags/tag155.xml" ContentType="application/vnd.openxmlformats-officedocument.presentationml.tags+xml"/>
  <Override PartName="/ppt/tags/tag154.xml" ContentType="application/vnd.openxmlformats-officedocument.presentationml.tags+xml"/>
  <Override PartName="/ppt/tags/tag153.xml" ContentType="application/vnd.openxmlformats-officedocument.presentationml.tags+xml"/>
  <Override PartName="/ppt/tags/tag152.xml" ContentType="application/vnd.openxmlformats-officedocument.presentationml.tags+xml"/>
  <Override PartName="/ppt/tags/tag151.xml" ContentType="application/vnd.openxmlformats-officedocument.presentationml.tags+xml"/>
  <Override PartName="/ppt/tags/tag150.xml" ContentType="application/vnd.openxmlformats-officedocument.presentationml.tags+xml"/>
  <Override PartName="/ppt/tags/tag149.xml" ContentType="application/vnd.openxmlformats-officedocument.presentationml.tags+xml"/>
  <Override PartName="/ppt/tags/tag148.xml" ContentType="application/vnd.openxmlformats-officedocument.presentationml.tags+xml"/>
  <Override PartName="/ppt/tags/tag147.xml" ContentType="application/vnd.openxmlformats-officedocument.presentationml.tags+xml"/>
  <Override PartName="/ppt/tags/tag146.xml" ContentType="application/vnd.openxmlformats-officedocument.presentationml.tags+xml"/>
  <Override PartName="/ppt/tags/tag145.xml" ContentType="application/vnd.openxmlformats-officedocument.presentationml.tags+xml"/>
  <Override PartName="/ppt/tags/tag144.xml" ContentType="application/vnd.openxmlformats-officedocument.presentationml.tags+xml"/>
  <Override PartName="/ppt/tags/tag143.xml" ContentType="application/vnd.openxmlformats-officedocument.presentationml.tags+xml"/>
  <Override PartName="/ppt/tags/tag142.xml" ContentType="application/vnd.openxmlformats-officedocument.presentationml.tags+xml"/>
  <Override PartName="/ppt/tags/tag141.xml" ContentType="application/vnd.openxmlformats-officedocument.presentationml.tags+xml"/>
  <Override PartName="/ppt/tags/tag140.xml" ContentType="application/vnd.openxmlformats-officedocument.presentationml.tags+xml"/>
  <Override PartName="/ppt/tags/tag139.xml" ContentType="application/vnd.openxmlformats-officedocument.presentationml.tags+xml"/>
  <Override PartName="/ppt/tags/tag138.xml" ContentType="application/vnd.openxmlformats-officedocument.presentationml.tags+xml"/>
  <Override PartName="/ppt/tags/tag137.xml" ContentType="application/vnd.openxmlformats-officedocument.presentationml.tags+xml"/>
  <Override PartName="/ppt/tags/tag136.xml" ContentType="application/vnd.openxmlformats-officedocument.presentationml.tags+xml"/>
  <Override PartName="/ppt/tags/tag135.xml" ContentType="application/vnd.openxmlformats-officedocument.presentationml.tags+xml"/>
  <Override PartName="/ppt/tags/tag134.xml" ContentType="application/vnd.openxmlformats-officedocument.presentationml.tags+xml"/>
  <Override PartName="/ppt/tags/tag133.xml" ContentType="application/vnd.openxmlformats-officedocument.presentationml.tags+xml"/>
  <Override PartName="/ppt/tags/tag132.xml" ContentType="application/vnd.openxmlformats-officedocument.presentationml.tags+xml"/>
  <Override PartName="/ppt/tags/tag302.xml" ContentType="application/vnd.openxmlformats-officedocument.presentationml.tags+xml"/>
  <Override PartName="/ppt/tags/tag402.xml" ContentType="application/vnd.openxmlformats-officedocument.presentationml.tags+xml"/>
  <Override PartName="/ppt/tags/tag131.xml" ContentType="application/vnd.openxmlformats-officedocument.presentationml.tags+xml"/>
  <Override PartName="/ppt/tags/tag130.xml" ContentType="application/vnd.openxmlformats-officedocument.presentationml.tags+xml"/>
  <Override PartName="/ppt/tags/tag129.xml" ContentType="application/vnd.openxmlformats-officedocument.presentationml.tags+xml"/>
  <Override PartName="/ppt/tags/tag128.xml" ContentType="application/vnd.openxmlformats-officedocument.presentationml.tags+xml"/>
  <Override PartName="/ppt/tags/tag127.xml" ContentType="application/vnd.openxmlformats-officedocument.presentationml.tags+xml"/>
  <Override PartName="/ppt/tags/tag126.xml" ContentType="application/vnd.openxmlformats-officedocument.presentationml.tags+xml"/>
  <Override PartName="/ppt/tags/tag125.xml" ContentType="application/vnd.openxmlformats-officedocument.presentationml.tags+xml"/>
  <Override PartName="/ppt/tags/tag124.xml" ContentType="application/vnd.openxmlformats-officedocument.presentationml.tags+xml"/>
  <Override PartName="/ppt/tags/tag123.xml" ContentType="application/vnd.openxmlformats-officedocument.presentationml.tags+xml"/>
  <Override PartName="/ppt/tags/tag122.xml" ContentType="application/vnd.openxmlformats-officedocument.presentationml.tags+xml"/>
  <Override PartName="/ppt/tags/tag121.xml" ContentType="application/vnd.openxmlformats-officedocument.presentationml.tags+xml"/>
  <Override PartName="/ppt/tags/tag120.xml" ContentType="application/vnd.openxmlformats-officedocument.presentationml.tags+xml"/>
  <Override PartName="/ppt/tags/tag119.xml" ContentType="application/vnd.openxmlformats-officedocument.presentationml.tags+xml"/>
  <Override PartName="/ppt/tags/tag118.xml" ContentType="application/vnd.openxmlformats-officedocument.presentationml.tags+xml"/>
  <Override PartName="/ppt/tags/tag117.xml" ContentType="application/vnd.openxmlformats-officedocument.presentationml.tags+xml"/>
  <Override PartName="/ppt/tags/tag116.xml" ContentType="application/vnd.openxmlformats-officedocument.presentationml.tags+xml"/>
  <Override PartName="/ppt/tags/tag115.xml" ContentType="application/vnd.openxmlformats-officedocument.presentationml.tags+xml"/>
  <Override PartName="/ppt/tags/tag114.xml" ContentType="application/vnd.openxmlformats-officedocument.presentationml.tags+xml"/>
  <Override PartName="/ppt/tags/tag113.xml" ContentType="application/vnd.openxmlformats-officedocument.presentationml.tags+xml"/>
  <Override PartName="/ppt/tags/tag112.xml" ContentType="application/vnd.openxmlformats-officedocument.presentationml.tags+xml"/>
  <Override PartName="/ppt/tags/tag111.xml" ContentType="application/vnd.openxmlformats-officedocument.presentationml.tags+xml"/>
  <Override PartName="/ppt/tags/tag110.xml" ContentType="application/vnd.openxmlformats-officedocument.presentationml.tags+xml"/>
  <Override PartName="/ppt/tags/tag109.xml" ContentType="application/vnd.openxmlformats-officedocument.presentationml.tags+xml"/>
  <Override PartName="/ppt/tags/tag108.xml" ContentType="application/vnd.openxmlformats-officedocument.presentationml.tags+xml"/>
  <Override PartName="/ppt/tags/tag107.xml" ContentType="application/vnd.openxmlformats-officedocument.presentationml.tags+xml"/>
  <Override PartName="/ppt/tags/tag106.xml" ContentType="application/vnd.openxmlformats-officedocument.presentationml.tags+xml"/>
  <Override PartName="/ppt/tags/tag105.xml" ContentType="application/vnd.openxmlformats-officedocument.presentationml.tags+xml"/>
  <Override PartName="/ppt/tags/tag104.xml" ContentType="application/vnd.openxmlformats-officedocument.presentationml.tags+xml"/>
  <Override PartName="/ppt/tags/tag103.xml" ContentType="application/vnd.openxmlformats-officedocument.presentationml.tags+xml"/>
  <Override PartName="/ppt/tags/tag102.xml" ContentType="application/vnd.openxmlformats-officedocument.presentationml.tags+xml"/>
  <Override PartName="/ppt/tags/tag101.xml" ContentType="application/vnd.openxmlformats-officedocument.presentationml.tags+xml"/>
  <Override PartName="/ppt/tags/tag100.xml" ContentType="application/vnd.openxmlformats-officedocument.presentationml.tags+xml"/>
  <Override PartName="/ppt/tags/tag99.xml" ContentType="application/vnd.openxmlformats-officedocument.presentationml.tags+xml"/>
  <Override PartName="/ppt/tags/tag98.xml" ContentType="application/vnd.openxmlformats-officedocument.presentationml.tags+xml"/>
  <Override PartName="/ppt/tags/tag97.xml" ContentType="application/vnd.openxmlformats-officedocument.presentationml.tags+xml"/>
  <Override PartName="/ppt/tags/tag96.xml" ContentType="application/vnd.openxmlformats-officedocument.presentationml.tags+xml"/>
  <Override PartName="/ppt/tags/tag95.xml" ContentType="application/vnd.openxmlformats-officedocument.presentationml.tags+xml"/>
  <Override PartName="/ppt/tags/tag94.xml" ContentType="application/vnd.openxmlformats-officedocument.presentationml.tags+xml"/>
  <Override PartName="/ppt/tags/tag93.xml" ContentType="application/vnd.openxmlformats-officedocument.presentationml.tags+xml"/>
  <Override PartName="/ppt/tags/tag92.xml" ContentType="application/vnd.openxmlformats-officedocument.presentationml.tags+xml"/>
  <Override PartName="/ppt/tags/tag91.xml" ContentType="application/vnd.openxmlformats-officedocument.presentationml.tags+xml"/>
  <Override PartName="/ppt/tags/tag90.xml" ContentType="application/vnd.openxmlformats-officedocument.presentationml.tags+xml"/>
  <Override PartName="/ppt/tags/tag89.xml" ContentType="application/vnd.openxmlformats-officedocument.presentationml.tags+xml"/>
  <Override PartName="/ppt/tags/tag88.xml" ContentType="application/vnd.openxmlformats-officedocument.presentationml.tags+xml"/>
  <Override PartName="/ppt/tags/tag87.xml" ContentType="application/vnd.openxmlformats-officedocument.presentationml.tags+xml"/>
  <Override PartName="/ppt/tags/tag86.xml" ContentType="application/vnd.openxmlformats-officedocument.presentationml.tags+xml"/>
  <Override PartName="/ppt/tags/tag85.xml" ContentType="application/vnd.openxmlformats-officedocument.presentationml.tags+xml"/>
  <Override PartName="/ppt/tags/tag84.xml" ContentType="application/vnd.openxmlformats-officedocument.presentationml.tags+xml"/>
  <Override PartName="/ppt/tags/tag83.xml" ContentType="application/vnd.openxmlformats-officedocument.presentationml.tags+xml"/>
  <Override PartName="/ppt/tags/tag82.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ppt/tags/tag77.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74.xml" ContentType="application/vnd.openxmlformats-officedocument.presentationml.tags+xml"/>
  <Override PartName="/ppt/tags/tag73.xml" ContentType="application/vnd.openxmlformats-officedocument.presentationml.tags+xml"/>
  <Override PartName="/ppt/tags/tag72.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ppt/tags/tag63.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ppt/tags/tag1.xml" ContentType="application/vnd.openxmlformats-officedocument.presentationml.tags+xml"/>
  <Override PartName="/customXml/itemProps229.xml" ContentType="application/vnd.openxmlformats-officedocument.customXmlProperties+xml"/>
  <Override PartName="/customXml/itemProps228.xml" ContentType="application/vnd.openxmlformats-officedocument.customXmlProperties+xml"/>
  <Override PartName="/customXml/itemProps227.xml" ContentType="application/vnd.openxmlformats-officedocument.customXmlProperties+xml"/>
  <Override PartName="/customXml/itemProps226.xml" ContentType="application/vnd.openxmlformats-officedocument.customXmlProperties+xml"/>
  <Override PartName="/customXml/itemProps225.xml" ContentType="application/vnd.openxmlformats-officedocument.customXmlProperties+xml"/>
  <Override PartName="/customXml/itemProps224.xml" ContentType="application/vnd.openxmlformats-officedocument.customXmlProperties+xml"/>
  <Override PartName="/customXml/itemProps223.xml" ContentType="application/vnd.openxmlformats-officedocument.customXmlProperties+xml"/>
  <Override PartName="/customXml/itemProps231.xml" ContentType="application/vnd.openxmlformats-officedocument.customXmlProperties+xml"/>
  <Override PartName="/customXml/itemProps230.xml" ContentType="application/vnd.openxmlformats-officedocument.customXmlProperties+xml"/>
  <Override PartName="/customXml/itemProps23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230"/>
  </p:sldMasterIdLst>
  <p:notesMasterIdLst>
    <p:notesMasterId r:id="rId348"/>
  </p:notesMasterIdLst>
  <p:handoutMasterIdLst>
    <p:handoutMasterId r:id="rId349"/>
  </p:handoutMasterIdLst>
  <p:sldIdLst>
    <p:sldId id="452" r:id="rId231"/>
    <p:sldId id="1415" r:id="rId232"/>
    <p:sldId id="1326" r:id="rId233"/>
    <p:sldId id="1445" r:id="rId234"/>
    <p:sldId id="1416" r:id="rId235"/>
    <p:sldId id="630" r:id="rId236"/>
    <p:sldId id="791" r:id="rId237"/>
    <p:sldId id="796" r:id="rId238"/>
    <p:sldId id="1361" r:id="rId239"/>
    <p:sldId id="1366" r:id="rId240"/>
    <p:sldId id="718" r:id="rId241"/>
    <p:sldId id="719" r:id="rId242"/>
    <p:sldId id="717" r:id="rId243"/>
    <p:sldId id="1327" r:id="rId244"/>
    <p:sldId id="794" r:id="rId245"/>
    <p:sldId id="833" r:id="rId246"/>
    <p:sldId id="834" r:id="rId247"/>
    <p:sldId id="792" r:id="rId248"/>
    <p:sldId id="723" r:id="rId249"/>
    <p:sldId id="724" r:id="rId250"/>
    <p:sldId id="725" r:id="rId251"/>
    <p:sldId id="726" r:id="rId252"/>
    <p:sldId id="727" r:id="rId253"/>
    <p:sldId id="728" r:id="rId254"/>
    <p:sldId id="1417" r:id="rId255"/>
    <p:sldId id="1418" r:id="rId256"/>
    <p:sldId id="1375" r:id="rId257"/>
    <p:sldId id="1329" r:id="rId258"/>
    <p:sldId id="649" r:id="rId259"/>
    <p:sldId id="669" r:id="rId260"/>
    <p:sldId id="640" r:id="rId261"/>
    <p:sldId id="660" r:id="rId262"/>
    <p:sldId id="1419" r:id="rId263"/>
    <p:sldId id="1420" r:id="rId264"/>
    <p:sldId id="1444" r:id="rId265"/>
    <p:sldId id="639" r:id="rId266"/>
    <p:sldId id="641" r:id="rId267"/>
    <p:sldId id="816" r:id="rId268"/>
    <p:sldId id="736" r:id="rId269"/>
    <p:sldId id="1374" r:id="rId270"/>
    <p:sldId id="1421" r:id="rId271"/>
    <p:sldId id="672" r:id="rId272"/>
    <p:sldId id="1422" r:id="rId273"/>
    <p:sldId id="680" r:id="rId274"/>
    <p:sldId id="1424" r:id="rId275"/>
    <p:sldId id="838" r:id="rId276"/>
    <p:sldId id="815" r:id="rId277"/>
    <p:sldId id="925" r:id="rId278"/>
    <p:sldId id="1425" r:id="rId279"/>
    <p:sldId id="930" r:id="rId280"/>
    <p:sldId id="1426" r:id="rId281"/>
    <p:sldId id="1440" r:id="rId282"/>
    <p:sldId id="1324" r:id="rId283"/>
    <p:sldId id="1321" r:id="rId284"/>
    <p:sldId id="1427" r:id="rId285"/>
    <p:sldId id="670" r:id="rId286"/>
    <p:sldId id="817" r:id="rId287"/>
    <p:sldId id="1446" r:id="rId288"/>
    <p:sldId id="691" r:id="rId289"/>
    <p:sldId id="695" r:id="rId290"/>
    <p:sldId id="807" r:id="rId291"/>
    <p:sldId id="822" r:id="rId292"/>
    <p:sldId id="920" r:id="rId293"/>
    <p:sldId id="921" r:id="rId294"/>
    <p:sldId id="922" r:id="rId295"/>
    <p:sldId id="923" r:id="rId296"/>
    <p:sldId id="1323" r:id="rId297"/>
    <p:sldId id="780" r:id="rId298"/>
    <p:sldId id="1428" r:id="rId299"/>
    <p:sldId id="784" r:id="rId300"/>
    <p:sldId id="1429" r:id="rId301"/>
    <p:sldId id="1359" r:id="rId302"/>
    <p:sldId id="683" r:id="rId303"/>
    <p:sldId id="682" r:id="rId304"/>
    <p:sldId id="789" r:id="rId305"/>
    <p:sldId id="1430" r:id="rId306"/>
    <p:sldId id="936" r:id="rId307"/>
    <p:sldId id="937" r:id="rId308"/>
    <p:sldId id="938" r:id="rId309"/>
    <p:sldId id="939" r:id="rId310"/>
    <p:sldId id="940" r:id="rId311"/>
    <p:sldId id="941" r:id="rId312"/>
    <p:sldId id="942" r:id="rId313"/>
    <p:sldId id="943" r:id="rId314"/>
    <p:sldId id="944" r:id="rId315"/>
    <p:sldId id="945" r:id="rId316"/>
    <p:sldId id="946" r:id="rId317"/>
    <p:sldId id="947" r:id="rId318"/>
    <p:sldId id="1431" r:id="rId319"/>
    <p:sldId id="652" r:id="rId320"/>
    <p:sldId id="1441" r:id="rId321"/>
    <p:sldId id="862" r:id="rId322"/>
    <p:sldId id="1432" r:id="rId323"/>
    <p:sldId id="653" r:id="rId324"/>
    <p:sldId id="1052" r:id="rId325"/>
    <p:sldId id="864" r:id="rId326"/>
    <p:sldId id="708" r:id="rId327"/>
    <p:sldId id="1433" r:id="rId328"/>
    <p:sldId id="1390" r:id="rId329"/>
    <p:sldId id="1434" r:id="rId330"/>
    <p:sldId id="1435" r:id="rId331"/>
    <p:sldId id="882" r:id="rId332"/>
    <p:sldId id="1367" r:id="rId333"/>
    <p:sldId id="1368" r:id="rId334"/>
    <p:sldId id="1436" r:id="rId335"/>
    <p:sldId id="1369" r:id="rId336"/>
    <p:sldId id="1158" r:id="rId337"/>
    <p:sldId id="1159" r:id="rId338"/>
    <p:sldId id="1437" r:id="rId339"/>
    <p:sldId id="1056" r:id="rId340"/>
    <p:sldId id="1370" r:id="rId341"/>
    <p:sldId id="1438" r:id="rId342"/>
    <p:sldId id="1371" r:id="rId343"/>
    <p:sldId id="1439" r:id="rId344"/>
    <p:sldId id="1372" r:id="rId345"/>
    <p:sldId id="1373" r:id="rId346"/>
    <p:sldId id="869" r:id="rId347"/>
  </p:sldIdLst>
  <p:sldSz cx="12198350" cy="6858000"/>
  <p:notesSz cx="6797675" cy="9872663"/>
  <p:custDataLst>
    <p:custData r:id="rId95"/>
    <p:tags r:id="rId350"/>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521415D9-36F7-43E2-AB2F-B90AF26B5E84}">
      <p14:sectionLst xmlns:p14="http://schemas.microsoft.com/office/powerpoint/2010/main">
        <p14:section name="Standardabschnitt" id="{2FE41C77-CC8A-403A-8847-EE9BAE73F96B}">
          <p14:sldIdLst>
            <p14:sldId id="452"/>
          </p14:sldIdLst>
        </p14:section>
        <p14:section name="Einleitung" id="{3DDA3B5D-68D1-47BE-9B03-01556CB70E34}">
          <p14:sldIdLst>
            <p14:sldId id="1415"/>
            <p14:sldId id="1326"/>
            <p14:sldId id="1445"/>
          </p14:sldIdLst>
        </p14:section>
        <p14:section name="Einachs-Antriebe AC/AC" id="{9B91A80B-83F7-480D-A1B0-DB02C438E331}">
          <p14:sldIdLst>
            <p14:sldId id="1416"/>
            <p14:sldId id="630"/>
            <p14:sldId id="791"/>
            <p14:sldId id="796"/>
            <p14:sldId id="1361"/>
            <p14:sldId id="1366"/>
            <p14:sldId id="718"/>
            <p14:sldId id="719"/>
            <p14:sldId id="717"/>
            <p14:sldId id="1327"/>
            <p14:sldId id="794"/>
            <p14:sldId id="833"/>
            <p14:sldId id="834"/>
            <p14:sldId id="792"/>
            <p14:sldId id="723"/>
            <p14:sldId id="724"/>
            <p14:sldId id="725"/>
            <p14:sldId id="726"/>
            <p14:sldId id="727"/>
            <p14:sldId id="728"/>
          </p14:sldIdLst>
        </p14:section>
        <p14:section name="Mehrachs-Antriebe DC/AC" id="{6C33C022-EBE5-4F7F-8868-43067BBEA065}">
          <p14:sldIdLst>
            <p14:sldId id="1417"/>
            <p14:sldId id="1418"/>
            <p14:sldId id="1375"/>
            <p14:sldId id="1329"/>
            <p14:sldId id="649"/>
            <p14:sldId id="669"/>
            <p14:sldId id="640"/>
            <p14:sldId id="660"/>
            <p14:sldId id="1419"/>
            <p14:sldId id="1420"/>
            <p14:sldId id="1444"/>
            <p14:sldId id="639"/>
            <p14:sldId id="641"/>
            <p14:sldId id="816"/>
            <p14:sldId id="736"/>
            <p14:sldId id="1374"/>
            <p14:sldId id="1421"/>
            <p14:sldId id="672"/>
            <p14:sldId id="1422"/>
            <p14:sldId id="680"/>
            <p14:sldId id="1424"/>
            <p14:sldId id="838"/>
            <p14:sldId id="815"/>
            <p14:sldId id="925"/>
            <p14:sldId id="1425"/>
            <p14:sldId id="930"/>
            <p14:sldId id="1426"/>
            <p14:sldId id="1440"/>
            <p14:sldId id="1324"/>
            <p14:sldId id="1321"/>
            <p14:sldId id="1427"/>
            <p14:sldId id="670"/>
            <p14:sldId id="817"/>
            <p14:sldId id="1446"/>
            <p14:sldId id="691"/>
            <p14:sldId id="695"/>
            <p14:sldId id="807"/>
            <p14:sldId id="822"/>
            <p14:sldId id="920"/>
            <p14:sldId id="921"/>
            <p14:sldId id="922"/>
            <p14:sldId id="923"/>
            <p14:sldId id="1323"/>
            <p14:sldId id="780"/>
            <p14:sldId id="1428"/>
            <p14:sldId id="784"/>
            <p14:sldId id="1429"/>
            <p14:sldId id="1359"/>
            <p14:sldId id="683"/>
            <p14:sldId id="682"/>
            <p14:sldId id="789"/>
            <p14:sldId id="1430"/>
            <p14:sldId id="936"/>
            <p14:sldId id="937"/>
            <p14:sldId id="938"/>
            <p14:sldId id="939"/>
            <p14:sldId id="940"/>
            <p14:sldId id="941"/>
            <p14:sldId id="942"/>
            <p14:sldId id="943"/>
            <p14:sldId id="944"/>
            <p14:sldId id="945"/>
            <p14:sldId id="946"/>
            <p14:sldId id="947"/>
          </p14:sldIdLst>
        </p14:section>
        <p14:section name="Dezentraler Servoantrieb SINAMICS S120M" id="{3ACCC0AE-1D1F-4A48-BC27-7FE6FCC4A3ED}">
          <p14:sldIdLst>
            <p14:sldId id="1431"/>
            <p14:sldId id="652"/>
            <p14:sldId id="1441"/>
            <p14:sldId id="862"/>
          </p14:sldIdLst>
        </p14:section>
        <p14:section name="SIMOTICS Motoren &amp; DRIVE-CLiQ" id="{DCDB5EDF-FFAA-471B-916D-8ED991BB2BB7}">
          <p14:sldIdLst>
            <p14:sldId id="1432"/>
            <p14:sldId id="653"/>
            <p14:sldId id="1052"/>
            <p14:sldId id="864"/>
            <p14:sldId id="708"/>
          </p14:sldIdLst>
        </p14:section>
        <p14:section name="Kommunikation " id="{6332C0FF-3517-42B9-86B8-D562BB4523A6}">
          <p14:sldIdLst>
            <p14:sldId id="1433"/>
            <p14:sldId id="1390"/>
            <p14:sldId id="1434"/>
          </p14:sldIdLst>
        </p14:section>
        <p14:section name="Safety Integrated" id="{5D91B94F-B80B-4CC1-9AC1-6FC2EFAE68DD}">
          <p14:sldIdLst>
            <p14:sldId id="1435"/>
            <p14:sldId id="882"/>
            <p14:sldId id="1367"/>
            <p14:sldId id="1368"/>
          </p14:sldIdLst>
        </p14:section>
        <p14:section name="Firmware-Funktionalität" id="{9E9EB40B-A228-4A94-8C88-35F74AA75424}">
          <p14:sldIdLst>
            <p14:sldId id="1436"/>
            <p14:sldId id="1369"/>
            <p14:sldId id="1158"/>
            <p14:sldId id="1159"/>
          </p14:sldIdLst>
        </p14:section>
        <p14:section name="Engineering-Tools" id="{59767A17-3363-44BD-A8FC-93C3718D60C5}">
          <p14:sldIdLst>
            <p14:sldId id="1437"/>
            <p14:sldId id="1056"/>
            <p14:sldId id="1370"/>
          </p14:sldIdLst>
        </p14:section>
        <p14:section name="Digitalisierung" id="{44BF145E-F55E-46F7-BCFA-EDBF8158523F}">
          <p14:sldIdLst>
            <p14:sldId id="1438"/>
            <p14:sldId id="1371"/>
          </p14:sldIdLst>
        </p14:section>
        <p14:section name="Support" id="{59053921-B142-4A10-9565-D0E448484999}">
          <p14:sldIdLst>
            <p14:sldId id="1439"/>
            <p14:sldId id="1372"/>
            <p14:sldId id="1373"/>
            <p14:sldId id="869"/>
          </p14:sldIdLst>
        </p14:section>
      </p14:sectionLst>
    </p:ext>
    <p:ext uri="{EFAFB233-063F-42B5-8137-9DF3F51BA10A}">
      <p15:sldGuideLst xmlns:p15="http://schemas.microsoft.com/office/powerpoint/2012/main">
        <p15:guide id="5" orient="horz" pos="913" userDrawn="1">
          <p15:clr>
            <a:srgbClr val="A4A3A4"/>
          </p15:clr>
        </p15:guide>
        <p15:guide id="6" orient="horz" pos="210">
          <p15:clr>
            <a:srgbClr val="A4A3A4"/>
          </p15:clr>
        </p15:guide>
        <p15:guide id="7" pos="395">
          <p15:clr>
            <a:srgbClr val="A4A3A4"/>
          </p15:clr>
        </p15:guide>
        <p15:guide id="8" pos="3842">
          <p15:clr>
            <a:srgbClr val="A4A3A4"/>
          </p15:clr>
        </p15:guide>
        <p15:guide id="9" pos="3933">
          <p15:clr>
            <a:srgbClr val="A4A3A4"/>
          </p15:clr>
        </p15:guide>
        <p15:guide id="10" pos="7380">
          <p15:clr>
            <a:srgbClr val="A4A3A4"/>
          </p15:clr>
        </p15:guide>
        <p15:guide id="11" pos="5566">
          <p15:clr>
            <a:srgbClr val="A4A3A4"/>
          </p15:clr>
        </p15:guide>
        <p15:guide id="12" orient="horz" pos="3906" userDrawn="1">
          <p15:clr>
            <a:srgbClr val="A4A3A4"/>
          </p15:clr>
        </p15:guide>
        <p15:guide id="13" orient="horz" pos="663">
          <p15:clr>
            <a:srgbClr val="A4A3A4"/>
          </p15:clr>
        </p15:guide>
        <p15:guide id="14" orient="horz" pos="2455">
          <p15:clr>
            <a:srgbClr val="A4A3A4"/>
          </p15:clr>
        </p15:guide>
        <p15:guide id="15" orient="horz" pos="2364">
          <p15:clr>
            <a:srgbClr val="A4A3A4"/>
          </p15:clr>
        </p15:guide>
        <p15:guide id="17" orient="horz" pos="346">
          <p15:clr>
            <a:srgbClr val="A4A3A4"/>
          </p15:clr>
        </p15:guide>
        <p15:guide id="18" pos="5112">
          <p15:clr>
            <a:srgbClr val="A4A3A4"/>
          </p15:clr>
        </p15:guide>
        <p15:guide id="19" pos="5021">
          <p15:clr>
            <a:srgbClr val="A4A3A4"/>
          </p15:clr>
        </p15:guide>
        <p15:guide id="20" pos="2663">
          <p15:clr>
            <a:srgbClr val="A4A3A4"/>
          </p15:clr>
        </p15:guide>
        <p15:guide id="21" pos="2753">
          <p15:clr>
            <a:srgbClr val="A4A3A4"/>
          </p15:clr>
        </p15:guide>
        <p15:guide id="22" pos="7403">
          <p15:clr>
            <a:srgbClr val="A4A3A4"/>
          </p15:clr>
        </p15:guide>
        <p15:guide id="23" pos="4273">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1927">
          <p15:clr>
            <a:srgbClr val="A4A3A4"/>
          </p15:clr>
        </p15:guide>
        <p15:guide id="4" pos="317">
          <p15:clr>
            <a:srgbClr val="A4A3A4"/>
          </p15:clr>
        </p15:guide>
        <p15:guide id="5" pos="3987">
          <p15:clr>
            <a:srgbClr val="A4A3A4"/>
          </p15:clr>
        </p15:guide>
        <p15:guide id="6" orient="horz" pos="3135">
          <p15:clr>
            <a:srgbClr val="A4A3A4"/>
          </p15:clr>
        </p15:guide>
        <p15:guide id="7" orient="horz" pos="1874">
          <p15:clr>
            <a:srgbClr val="A4A3A4"/>
          </p15:clr>
        </p15:guide>
        <p15:guide id="8" pos="2406">
          <p15:clr>
            <a:srgbClr val="A4A3A4"/>
          </p15:clr>
        </p15:guide>
        <p15:guide id="9" pos="341">
          <p15:clr>
            <a:srgbClr val="A4A3A4"/>
          </p15:clr>
        </p15:guide>
        <p15:guide id="10" pos="4291">
          <p15:clr>
            <a:srgbClr val="A4A3A4"/>
          </p15:clr>
        </p15:guide>
        <p15:guide id="11" orient="horz" pos="3315">
          <p15:clr>
            <a:srgbClr val="A4A3A4"/>
          </p15:clr>
        </p15:guide>
        <p15:guide id="12" orient="horz" pos="1981">
          <p15:clr>
            <a:srgbClr val="A4A3A4"/>
          </p15:clr>
        </p15:guide>
        <p15:guide id="13" pos="2078">
          <p15:clr>
            <a:srgbClr val="A4A3A4"/>
          </p15:clr>
        </p15:guide>
        <p15:guide id="14" pos="295">
          <p15:clr>
            <a:srgbClr val="A4A3A4"/>
          </p15:clr>
        </p15:guide>
        <p15:guide id="15" pos="37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AFEE2"/>
    <a:srgbClr val="FDFDFC"/>
    <a:srgbClr val="FDFDFD"/>
    <a:srgbClr val="FDFEFD"/>
    <a:srgbClr val="FEFDFD"/>
    <a:srgbClr val="FEFEFD"/>
    <a:srgbClr val="FEFEFE"/>
    <a:srgbClr val="FEFFFE"/>
    <a:srgbClr val="FF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3" autoAdjust="0"/>
    <p:restoredTop sz="91989" autoAdjust="0"/>
  </p:normalViewPr>
  <p:slideViewPr>
    <p:cSldViewPr showGuides="1">
      <p:cViewPr varScale="1">
        <p:scale>
          <a:sx n="101" d="100"/>
          <a:sy n="101" d="100"/>
        </p:scale>
        <p:origin x="1170" y="-6"/>
      </p:cViewPr>
      <p:guideLst>
        <p:guide orient="horz" pos="913"/>
        <p:guide orient="horz" pos="210"/>
        <p:guide pos="395"/>
        <p:guide pos="3842"/>
        <p:guide pos="3933"/>
        <p:guide pos="7380"/>
        <p:guide pos="5566"/>
        <p:guide orient="horz" pos="3906"/>
        <p:guide orient="horz" pos="663"/>
        <p:guide orient="horz" pos="2455"/>
        <p:guide orient="horz" pos="2364"/>
        <p:guide orient="horz" pos="346"/>
        <p:guide pos="5112"/>
        <p:guide pos="5021"/>
        <p:guide pos="2663"/>
        <p:guide pos="2753"/>
        <p:guide pos="7403"/>
        <p:guide pos="4273"/>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50" d="100"/>
        <a:sy n="50" d="100"/>
      </p:scale>
      <p:origin x="0" y="0"/>
    </p:cViewPr>
  </p:sorterViewPr>
  <p:notesViewPr>
    <p:cSldViewPr showGuides="1">
      <p:cViewPr>
        <p:scale>
          <a:sx n="75" d="100"/>
          <a:sy n="75" d="100"/>
        </p:scale>
        <p:origin x="2244" y="222"/>
      </p:cViewPr>
      <p:guideLst>
        <p:guide orient="horz" pos="3224"/>
        <p:guide pos="2236"/>
        <p:guide orient="horz" pos="1927"/>
        <p:guide pos="317"/>
        <p:guide pos="3987"/>
        <p:guide orient="horz" pos="3135"/>
        <p:guide orient="horz" pos="1874"/>
        <p:guide pos="2406"/>
        <p:guide pos="341"/>
        <p:guide pos="4291"/>
        <p:guide orient="horz" pos="3315"/>
        <p:guide orient="horz" pos="1981"/>
        <p:guide pos="2078"/>
        <p:guide pos="295"/>
        <p:guide pos="3705"/>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slide" Target="slides/slide69.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slide" Target="slides/slide94.xml"/><Relationship Id="rId170" Type="http://schemas.openxmlformats.org/officeDocument/2006/relationships/customXml" Target="../customXml/item170.xml"/><Relationship Id="rId226" Type="http://schemas.openxmlformats.org/officeDocument/2006/relationships/customXml" Target="../customXml/item226.xml"/><Relationship Id="rId268" Type="http://schemas.openxmlformats.org/officeDocument/2006/relationships/slide" Target="slides/slide38.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slide" Target="slides/slide105.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slide" Target="slides/slide7.xml"/><Relationship Id="rId279" Type="http://schemas.openxmlformats.org/officeDocument/2006/relationships/slide" Target="slides/slide49.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slide" Target="slides/slide60.xml"/><Relationship Id="rId304" Type="http://schemas.openxmlformats.org/officeDocument/2006/relationships/slide" Target="slides/slide74.xml"/><Relationship Id="rId346" Type="http://schemas.openxmlformats.org/officeDocument/2006/relationships/slide" Target="slides/slide116.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248" Type="http://schemas.openxmlformats.org/officeDocument/2006/relationships/slide" Target="slides/slide18.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slide" Target="slides/slide85.xml"/><Relationship Id="rId357" Type="http://schemas.openxmlformats.org/officeDocument/2006/relationships/customXml" Target="../customXml/item232.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259" Type="http://schemas.openxmlformats.org/officeDocument/2006/relationships/slide" Target="slides/slide2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 Target="slides/slide40.xml"/><Relationship Id="rId326" Type="http://schemas.openxmlformats.org/officeDocument/2006/relationships/slide" Target="slides/slide96.xml"/><Relationship Id="rId65" Type="http://schemas.openxmlformats.org/officeDocument/2006/relationships/customXml" Target="../customXml/item65.xml"/><Relationship Id="rId130" Type="http://schemas.openxmlformats.org/officeDocument/2006/relationships/customXml" Target="../customXml/item130.xml"/><Relationship Id="rId172" Type="http://schemas.openxmlformats.org/officeDocument/2006/relationships/customXml" Target="../customXml/item172.xml"/><Relationship Id="rId228" Type="http://schemas.openxmlformats.org/officeDocument/2006/relationships/customXml" Target="../customXml/item228.xml"/><Relationship Id="rId281" Type="http://schemas.openxmlformats.org/officeDocument/2006/relationships/slide" Target="slides/slide51.xml"/><Relationship Id="rId337" Type="http://schemas.openxmlformats.org/officeDocument/2006/relationships/slide" Target="slides/slide107.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slide" Target="slides/slide9.xml"/><Relationship Id="rId250" Type="http://schemas.openxmlformats.org/officeDocument/2006/relationships/slide" Target="slides/slide20.xml"/><Relationship Id="rId292" Type="http://schemas.openxmlformats.org/officeDocument/2006/relationships/slide" Target="slides/slide62.xml"/><Relationship Id="rId306" Type="http://schemas.openxmlformats.org/officeDocument/2006/relationships/slide" Target="slides/slide76.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notesMaster" Target="notesMasters/notesMaster1.xml"/><Relationship Id="rId152" Type="http://schemas.openxmlformats.org/officeDocument/2006/relationships/customXml" Target="../customXml/item152.xml"/><Relationship Id="rId194" Type="http://schemas.openxmlformats.org/officeDocument/2006/relationships/customXml" Target="../customXml/item194.xml"/><Relationship Id="rId208" Type="http://schemas.openxmlformats.org/officeDocument/2006/relationships/customXml" Target="../customXml/item208.xml"/><Relationship Id="rId261" Type="http://schemas.openxmlformats.org/officeDocument/2006/relationships/slide" Target="slides/slide31.xml"/><Relationship Id="rId14" Type="http://schemas.openxmlformats.org/officeDocument/2006/relationships/customXml" Target="../customXml/item14.xml"/><Relationship Id="rId56" Type="http://schemas.openxmlformats.org/officeDocument/2006/relationships/customXml" Target="../customXml/item56.xml"/><Relationship Id="rId317" Type="http://schemas.openxmlformats.org/officeDocument/2006/relationships/slide" Target="slides/slide87.xml"/><Relationship Id="rId98" Type="http://schemas.openxmlformats.org/officeDocument/2006/relationships/customXml" Target="../customXml/item98.xml"/><Relationship Id="rId121" Type="http://schemas.openxmlformats.org/officeDocument/2006/relationships/customXml" Target="../customXml/item121.xml"/><Relationship Id="rId163" Type="http://schemas.openxmlformats.org/officeDocument/2006/relationships/customXml" Target="../customXml/item163.xml"/><Relationship Id="rId219" Type="http://schemas.openxmlformats.org/officeDocument/2006/relationships/customXml" Target="../customXml/item219.xml"/><Relationship Id="rId230" Type="http://schemas.openxmlformats.org/officeDocument/2006/relationships/slideMaster" Target="slideMasters/slideMaster1.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272" Type="http://schemas.openxmlformats.org/officeDocument/2006/relationships/slide" Target="slides/slide42.xml"/><Relationship Id="rId293" Type="http://schemas.openxmlformats.org/officeDocument/2006/relationships/slide" Target="slides/slide63.xml"/><Relationship Id="rId307" Type="http://schemas.openxmlformats.org/officeDocument/2006/relationships/slide" Target="slides/slide77.xml"/><Relationship Id="rId328" Type="http://schemas.openxmlformats.org/officeDocument/2006/relationships/slide" Target="slides/slide98.xml"/><Relationship Id="rId349" Type="http://schemas.openxmlformats.org/officeDocument/2006/relationships/handoutMaster" Target="handoutMasters/handoutMaster1.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customXml" Target="../customXml/item195.xml"/><Relationship Id="rId209" Type="http://schemas.openxmlformats.org/officeDocument/2006/relationships/customXml" Target="../customXml/item209.xml"/><Relationship Id="rId220" Type="http://schemas.openxmlformats.org/officeDocument/2006/relationships/customXml" Target="../customXml/item220.xml"/><Relationship Id="rId241" Type="http://schemas.openxmlformats.org/officeDocument/2006/relationships/slide" Target="slides/slide1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slide" Target="slides/slide32.xml"/><Relationship Id="rId283" Type="http://schemas.openxmlformats.org/officeDocument/2006/relationships/slide" Target="slides/slide53.xml"/><Relationship Id="rId318" Type="http://schemas.openxmlformats.org/officeDocument/2006/relationships/slide" Target="slides/slide88.xml"/><Relationship Id="rId339" Type="http://schemas.openxmlformats.org/officeDocument/2006/relationships/slide" Target="slides/slide109.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350" Type="http://schemas.openxmlformats.org/officeDocument/2006/relationships/tags" Target="tags/tag1.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slide" Target="slides/slide1.xml"/><Relationship Id="rId252" Type="http://schemas.openxmlformats.org/officeDocument/2006/relationships/slide" Target="slides/slide22.xml"/><Relationship Id="rId273" Type="http://schemas.openxmlformats.org/officeDocument/2006/relationships/slide" Target="slides/slide43.xml"/><Relationship Id="rId294" Type="http://schemas.openxmlformats.org/officeDocument/2006/relationships/slide" Target="slides/slide64.xml"/><Relationship Id="rId308" Type="http://schemas.openxmlformats.org/officeDocument/2006/relationships/slide" Target="slides/slide78.xml"/><Relationship Id="rId329" Type="http://schemas.openxmlformats.org/officeDocument/2006/relationships/slide" Target="slides/slide99.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slide" Target="slides/slide110.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slide" Target="slides/slide12.xml"/><Relationship Id="rId263" Type="http://schemas.openxmlformats.org/officeDocument/2006/relationships/slide" Target="slides/slide33.xml"/><Relationship Id="rId284" Type="http://schemas.openxmlformats.org/officeDocument/2006/relationships/slide" Target="slides/slide54.xml"/><Relationship Id="rId319" Type="http://schemas.openxmlformats.org/officeDocument/2006/relationships/slide" Target="slides/slide89.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slide" Target="slides/slide100.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presProps" Target="presProps.xml"/><Relationship Id="rId211" Type="http://schemas.openxmlformats.org/officeDocument/2006/relationships/customXml" Target="../customXml/item211.xml"/><Relationship Id="rId232" Type="http://schemas.openxmlformats.org/officeDocument/2006/relationships/slide" Target="slides/slide2.xml"/><Relationship Id="rId253" Type="http://schemas.openxmlformats.org/officeDocument/2006/relationships/slide" Target="slides/slide23.xml"/><Relationship Id="rId274" Type="http://schemas.openxmlformats.org/officeDocument/2006/relationships/slide" Target="slides/slide44.xml"/><Relationship Id="rId295" Type="http://schemas.openxmlformats.org/officeDocument/2006/relationships/slide" Target="slides/slide65.xml"/><Relationship Id="rId309" Type="http://schemas.openxmlformats.org/officeDocument/2006/relationships/slide" Target="slides/slide79.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slide" Target="slides/slide90.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slide" Target="slides/slide111.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slide" Target="slides/slide13.xml"/><Relationship Id="rId264" Type="http://schemas.openxmlformats.org/officeDocument/2006/relationships/slide" Target="slides/slide34.xml"/><Relationship Id="rId285" Type="http://schemas.openxmlformats.org/officeDocument/2006/relationships/slide" Target="slides/slide55.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slide" Target="slides/slide80.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slide" Target="slides/slide101.xml"/><Relationship Id="rId352" Type="http://schemas.openxmlformats.org/officeDocument/2006/relationships/viewProps" Target="viewProps.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slide" Target="slides/slide3.xml"/><Relationship Id="rId254" Type="http://schemas.openxmlformats.org/officeDocument/2006/relationships/slide" Target="slides/slide2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45.xml"/><Relationship Id="rId296" Type="http://schemas.openxmlformats.org/officeDocument/2006/relationships/slide" Target="slides/slide66.xml"/><Relationship Id="rId300" Type="http://schemas.openxmlformats.org/officeDocument/2006/relationships/slide" Target="slides/slide70.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slide" Target="slides/slide91.xml"/><Relationship Id="rId342" Type="http://schemas.openxmlformats.org/officeDocument/2006/relationships/slide" Target="slides/slide112.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slide" Target="slides/slide1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 Target="slides/slide35.xml"/><Relationship Id="rId286" Type="http://schemas.openxmlformats.org/officeDocument/2006/relationships/slide" Target="slides/slide56.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slide" Target="slides/slide81.xml"/><Relationship Id="rId332" Type="http://schemas.openxmlformats.org/officeDocument/2006/relationships/slide" Target="slides/slide102.xml"/><Relationship Id="rId353" Type="http://schemas.openxmlformats.org/officeDocument/2006/relationships/theme" Target="theme/theme1.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slide" Target="slides/slide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slide" Target="slides/slide25.xml"/><Relationship Id="rId276" Type="http://schemas.openxmlformats.org/officeDocument/2006/relationships/slide" Target="slides/slide46.xml"/><Relationship Id="rId297" Type="http://schemas.openxmlformats.org/officeDocument/2006/relationships/slide" Target="slides/slide67.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slide" Target="slides/slide71.xml"/><Relationship Id="rId322" Type="http://schemas.openxmlformats.org/officeDocument/2006/relationships/slide" Target="slides/slide92.xml"/><Relationship Id="rId343" Type="http://schemas.openxmlformats.org/officeDocument/2006/relationships/slide" Target="slides/slide113.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slide" Target="slides/slide15.xml"/><Relationship Id="rId266" Type="http://schemas.openxmlformats.org/officeDocument/2006/relationships/slide" Target="slides/slide36.xml"/><Relationship Id="rId287" Type="http://schemas.openxmlformats.org/officeDocument/2006/relationships/slide" Target="slides/slide57.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slide" Target="slides/slide82.xml"/><Relationship Id="rId333" Type="http://schemas.openxmlformats.org/officeDocument/2006/relationships/slide" Target="slides/slide103.xml"/><Relationship Id="rId354" Type="http://schemas.openxmlformats.org/officeDocument/2006/relationships/tableStyles" Target="tableStyles.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slide" Target="slides/slide5.xml"/><Relationship Id="rId256" Type="http://schemas.openxmlformats.org/officeDocument/2006/relationships/slide" Target="slides/slide26.xml"/><Relationship Id="rId277" Type="http://schemas.openxmlformats.org/officeDocument/2006/relationships/slide" Target="slides/slide47.xml"/><Relationship Id="rId298" Type="http://schemas.openxmlformats.org/officeDocument/2006/relationships/slide" Target="slides/slide68.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slide" Target="slides/slide72.xml"/><Relationship Id="rId323" Type="http://schemas.openxmlformats.org/officeDocument/2006/relationships/slide" Target="slides/slide93.xml"/><Relationship Id="rId344" Type="http://schemas.openxmlformats.org/officeDocument/2006/relationships/slide" Target="slides/slide114.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slide" Target="slides/slide16.xml"/><Relationship Id="rId267" Type="http://schemas.openxmlformats.org/officeDocument/2006/relationships/slide" Target="slides/slide37.xml"/><Relationship Id="rId288" Type="http://schemas.openxmlformats.org/officeDocument/2006/relationships/slide" Target="slides/slide58.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slide" Target="slides/slide83.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slide" Target="slides/slide104.xml"/><Relationship Id="rId355" Type="http://schemas.openxmlformats.org/officeDocument/2006/relationships/customXml" Target="../customXml/item230.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slide" Target="slides/slide6.xml"/><Relationship Id="rId257" Type="http://schemas.openxmlformats.org/officeDocument/2006/relationships/slide" Target="slides/slide27.xml"/><Relationship Id="rId278" Type="http://schemas.openxmlformats.org/officeDocument/2006/relationships/slide" Target="slides/slide48.xml"/><Relationship Id="rId303" Type="http://schemas.openxmlformats.org/officeDocument/2006/relationships/slide" Target="slides/slide73.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slide" Target="slides/slide115.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slide" Target="slides/slide17.xml"/><Relationship Id="rId107" Type="http://schemas.openxmlformats.org/officeDocument/2006/relationships/customXml" Target="../customXml/item107.xml"/><Relationship Id="rId289" Type="http://schemas.openxmlformats.org/officeDocument/2006/relationships/slide" Target="slides/slide59.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slide" Target="slides/slide84.xml"/><Relationship Id="rId356" Type="http://schemas.openxmlformats.org/officeDocument/2006/relationships/customXml" Target="../customXml/item231.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258" Type="http://schemas.openxmlformats.org/officeDocument/2006/relationships/slide" Target="slides/slide28.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slide" Target="slides/slide95.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slide" Target="slides/slide39.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slide" Target="slides/slide50.xml"/><Relationship Id="rId336" Type="http://schemas.openxmlformats.org/officeDocument/2006/relationships/slide" Target="slides/slide106.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6" Type="http://schemas.openxmlformats.org/officeDocument/2006/relationships/customXml" Target="../customXml/item6.xml"/><Relationship Id="rId238" Type="http://schemas.openxmlformats.org/officeDocument/2006/relationships/slide" Target="slides/slide8.xml"/><Relationship Id="rId291" Type="http://schemas.openxmlformats.org/officeDocument/2006/relationships/slide" Target="slides/slide61.xml"/><Relationship Id="rId305" Type="http://schemas.openxmlformats.org/officeDocument/2006/relationships/slide" Target="slides/slide75.xml"/><Relationship Id="rId347" Type="http://schemas.openxmlformats.org/officeDocument/2006/relationships/slide" Target="slides/slide117.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slide" Target="slides/slide1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slide" Target="slides/slide30.xml"/><Relationship Id="rId316" Type="http://schemas.openxmlformats.org/officeDocument/2006/relationships/slide" Target="slides/slide86.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162" Type="http://schemas.openxmlformats.org/officeDocument/2006/relationships/customXml" Target="../customXml/item162.xml"/><Relationship Id="rId218" Type="http://schemas.openxmlformats.org/officeDocument/2006/relationships/customXml" Target="../customXml/item218.xml"/><Relationship Id="rId271" Type="http://schemas.openxmlformats.org/officeDocument/2006/relationships/slide" Target="slides/slide41.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slide" Target="slides/slide97.xml"/><Relationship Id="rId173" Type="http://schemas.openxmlformats.org/officeDocument/2006/relationships/customXml" Target="../customXml/item173.xml"/><Relationship Id="rId229" Type="http://schemas.openxmlformats.org/officeDocument/2006/relationships/customXml" Target="../customXml/item229.xml"/><Relationship Id="rId240" Type="http://schemas.openxmlformats.org/officeDocument/2006/relationships/slide" Target="slides/slide10.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slide" Target="slides/slide52.xml"/><Relationship Id="rId338" Type="http://schemas.openxmlformats.org/officeDocument/2006/relationships/slide" Target="slides/slide108.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251"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87.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dtText Box 133 Id16"/>
          <p:cNvSpPr txBox="1">
            <a:spLocks noChangeArrowheads="1"/>
          </p:cNvSpPr>
          <p:nvPr>
            <p:custDataLst>
              <p:tags r:id="rId2"/>
            </p:custDataLst>
          </p:nvPr>
        </p:nvSpPr>
        <p:spPr bwMode="gray">
          <a:xfrm>
            <a:off x="496764" y="9312407"/>
            <a:ext cx="5832739" cy="296501"/>
          </a:xfrm>
          <a:prstGeom prst="rect">
            <a:avLst/>
          </a:prstGeom>
          <a:noFill/>
          <a:ln w="9525">
            <a:noFill/>
            <a:miter lim="800000"/>
            <a:headEnd/>
            <a:tailEnd/>
          </a:ln>
          <a:effectLst/>
        </p:spPr>
        <p:txBody>
          <a:bodyPr lIns="0" tIns="0" rIns="0" bIns="0" anchor="b"/>
          <a:lstStyle/>
          <a:p>
            <a:r>
              <a:rPr lang="de-DE" sz="1000" b="1" dirty="0">
                <a:solidFill>
                  <a:srgbClr val="879BAA"/>
                </a:solidFill>
              </a:rPr>
              <a:t>Restricted © Siemens 2019</a:t>
            </a:r>
          </a:p>
        </p:txBody>
      </p:sp>
      <p:sp>
        <p:nvSpPr>
          <p:cNvPr id="8" name="Datumsplatzhalter 3"/>
          <p:cNvSpPr>
            <a:spLocks noGrp="1"/>
          </p:cNvSpPr>
          <p:nvPr>
            <p:ph type="dt" sz="half" idx="1"/>
          </p:nvPr>
        </p:nvSpPr>
        <p:spPr bwMode="gray">
          <a:xfrm>
            <a:off x="1261434" y="9610013"/>
            <a:ext cx="965281" cy="250033"/>
          </a:xfrm>
          <a:prstGeom prst="rect">
            <a:avLst/>
          </a:prstGeom>
        </p:spPr>
        <p:txBody>
          <a:bodyPr vert="horz" lIns="0" tIns="0" rIns="0" bIns="0" rtlCol="0" anchor="t" anchorCtr="0"/>
          <a:lstStyle>
            <a:lvl1pPr>
              <a:defRPr lang="de-DE" sz="1000" smtClean="0">
                <a:solidFill>
                  <a:schemeClr val="tx1"/>
                </a:solidFill>
              </a:defRPr>
            </a:lvl1pPr>
          </a:lstStyle>
          <a:p>
            <a:r>
              <a:rPr lang="de-DE" dirty="0"/>
              <a:t>XX.XX.20XX</a:t>
            </a:r>
          </a:p>
        </p:txBody>
      </p:sp>
      <p:sp>
        <p:nvSpPr>
          <p:cNvPr id="9" name="Foliennummernplatzhalter 5"/>
          <p:cNvSpPr>
            <a:spLocks noGrp="1"/>
          </p:cNvSpPr>
          <p:nvPr>
            <p:ph type="sldNum" sz="quarter" idx="3"/>
          </p:nvPr>
        </p:nvSpPr>
        <p:spPr bwMode="gray">
          <a:xfrm>
            <a:off x="503143" y="9610013"/>
            <a:ext cx="758293" cy="250033"/>
          </a:xfrm>
          <a:prstGeom prst="rect">
            <a:avLst/>
          </a:prstGeom>
        </p:spPr>
        <p:txBody>
          <a:bodyPr vert="horz" lIns="0" tIns="0" rIns="0" bIns="0" rtlCol="0" anchor="t" anchorCtr="0"/>
          <a:lstStyle>
            <a:lvl1pPr>
              <a:defRPr lang="de-DE" sz="1000" b="0" smtClean="0">
                <a:solidFill>
                  <a:schemeClr val="tx1"/>
                </a:solidFill>
              </a:defRPr>
            </a:lvl1pPr>
          </a:lstStyle>
          <a:p>
            <a:r>
              <a:rPr lang="de-DE" dirty="0"/>
              <a:t>Seite </a:t>
            </a:r>
            <a:fld id="{99E26495-FA13-4534-B451-FB78AC0E3177}" type="slidenum">
              <a:rPr lang="de-DE" smtClean="0"/>
              <a:pPr/>
              <a:t>‹Nr.›</a:t>
            </a:fld>
            <a:endParaRPr lang="de-DE" dirty="0"/>
          </a:p>
        </p:txBody>
      </p:sp>
      <p:sp>
        <p:nvSpPr>
          <p:cNvPr id="10" name="Fußzeilenplatzhalter 6"/>
          <p:cNvSpPr>
            <a:spLocks noGrp="1"/>
          </p:cNvSpPr>
          <p:nvPr>
            <p:ph type="ftr" sz="quarter" idx="2"/>
          </p:nvPr>
        </p:nvSpPr>
        <p:spPr bwMode="gray">
          <a:xfrm>
            <a:off x="2399086" y="9610016"/>
            <a:ext cx="3930416" cy="253505"/>
          </a:xfrm>
          <a:prstGeom prst="rect">
            <a:avLst/>
          </a:prstGeom>
        </p:spPr>
        <p:txBody>
          <a:bodyPr vert="horz" lIns="0" tIns="0" rIns="0" bIns="0" rtlCol="0" anchor="t" anchorCtr="0"/>
          <a:lstStyle>
            <a:lvl1pPr algn="r">
              <a:defRPr sz="1000">
                <a:solidFill>
                  <a:schemeClr val="tx1"/>
                </a:solidFill>
              </a:defRPr>
            </a:lvl1pPr>
          </a:lstStyle>
          <a:p>
            <a:r>
              <a:rPr lang="de-DE" dirty="0"/>
              <a:t>Autor / Abteilung</a:t>
            </a: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86.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8" name="Rectangle 4"/>
          <p:cNvSpPr>
            <a:spLocks noGrp="1" noRot="1" noChangeAspect="1" noChangeArrowheads="1" noTextEdit="1"/>
          </p:cNvSpPr>
          <p:nvPr>
            <p:ph type="sldImg" idx="2"/>
          </p:nvPr>
        </p:nvSpPr>
        <p:spPr bwMode="auto">
          <a:xfrm>
            <a:off x="485775" y="498475"/>
            <a:ext cx="4062413" cy="2284413"/>
          </a:xfrm>
          <a:prstGeom prst="rect">
            <a:avLst/>
          </a:prstGeom>
          <a:no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503143" y="3059655"/>
            <a:ext cx="5826361" cy="599679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8" name="cdtText Box 133 Id16"/>
          <p:cNvSpPr txBox="1">
            <a:spLocks noChangeArrowheads="1"/>
          </p:cNvSpPr>
          <p:nvPr>
            <p:custDataLst>
              <p:tags r:id="rId2"/>
            </p:custDataLst>
          </p:nvPr>
        </p:nvSpPr>
        <p:spPr bwMode="gray">
          <a:xfrm>
            <a:off x="496764" y="9312407"/>
            <a:ext cx="5832739" cy="296501"/>
          </a:xfrm>
          <a:prstGeom prst="rect">
            <a:avLst/>
          </a:prstGeom>
          <a:noFill/>
          <a:ln w="9525">
            <a:noFill/>
            <a:miter lim="800000"/>
            <a:headEnd/>
            <a:tailEnd/>
          </a:ln>
          <a:effectLst/>
        </p:spPr>
        <p:txBody>
          <a:bodyPr lIns="0" tIns="0" rIns="0" bIns="0" anchor="b"/>
          <a:lstStyle/>
          <a:p>
            <a:r>
              <a:rPr lang="de-DE" sz="1000" b="1" dirty="0">
                <a:solidFill>
                  <a:srgbClr val="879BAA"/>
                </a:solidFill>
              </a:rPr>
              <a:t>Restricted © Siemens 2019</a:t>
            </a:r>
          </a:p>
        </p:txBody>
      </p:sp>
      <p:sp>
        <p:nvSpPr>
          <p:cNvPr id="9" name="Datumsplatzhalter 3"/>
          <p:cNvSpPr>
            <a:spLocks noGrp="1"/>
          </p:cNvSpPr>
          <p:nvPr>
            <p:ph type="dt" sz="half" idx="1"/>
          </p:nvPr>
        </p:nvSpPr>
        <p:spPr bwMode="gray">
          <a:xfrm>
            <a:off x="1261434" y="9610013"/>
            <a:ext cx="965281" cy="250033"/>
          </a:xfrm>
          <a:prstGeom prst="rect">
            <a:avLst/>
          </a:prstGeom>
        </p:spPr>
        <p:txBody>
          <a:bodyPr vert="horz" lIns="0" tIns="0" rIns="0" bIns="0" rtlCol="0" anchor="t" anchorCtr="0"/>
          <a:lstStyle>
            <a:lvl1pPr>
              <a:defRPr lang="de-DE" sz="1000" smtClean="0">
                <a:solidFill>
                  <a:schemeClr val="tx1"/>
                </a:solidFill>
              </a:defRPr>
            </a:lvl1pPr>
          </a:lstStyle>
          <a:p>
            <a:r>
              <a:rPr lang="de-DE" dirty="0"/>
              <a:t>XX.XX.20XX</a:t>
            </a:r>
          </a:p>
        </p:txBody>
      </p:sp>
      <p:sp>
        <p:nvSpPr>
          <p:cNvPr id="10" name="Foliennummernplatzhalter 5"/>
          <p:cNvSpPr>
            <a:spLocks noGrp="1"/>
          </p:cNvSpPr>
          <p:nvPr>
            <p:ph type="sldNum" sz="quarter" idx="5"/>
          </p:nvPr>
        </p:nvSpPr>
        <p:spPr bwMode="gray">
          <a:xfrm>
            <a:off x="503143" y="9610013"/>
            <a:ext cx="758293" cy="250033"/>
          </a:xfrm>
          <a:prstGeom prst="rect">
            <a:avLst/>
          </a:prstGeom>
        </p:spPr>
        <p:txBody>
          <a:bodyPr vert="horz" lIns="0" tIns="0" rIns="0" bIns="0" rtlCol="0" anchor="t" anchorCtr="0"/>
          <a:lstStyle>
            <a:lvl1pPr>
              <a:defRPr lang="de-DE" sz="1000" b="0" smtClean="0">
                <a:solidFill>
                  <a:schemeClr val="tx1"/>
                </a:solidFill>
              </a:defRPr>
            </a:lvl1pPr>
          </a:lstStyle>
          <a:p>
            <a:r>
              <a:rPr lang="de-DE" dirty="0"/>
              <a:t>Seite </a:t>
            </a:r>
            <a:fld id="{99E26495-FA13-4534-B451-FB78AC0E3177}" type="slidenum">
              <a:rPr lang="de-DE" smtClean="0"/>
              <a:pPr/>
              <a:t>‹Nr.›</a:t>
            </a:fld>
            <a:endParaRPr lang="de-DE" dirty="0"/>
          </a:p>
        </p:txBody>
      </p:sp>
      <p:sp>
        <p:nvSpPr>
          <p:cNvPr id="11" name="Fußzeilenplatzhalter 6"/>
          <p:cNvSpPr>
            <a:spLocks noGrp="1"/>
          </p:cNvSpPr>
          <p:nvPr>
            <p:ph type="ftr" sz="quarter" idx="4"/>
          </p:nvPr>
        </p:nvSpPr>
        <p:spPr bwMode="gray">
          <a:xfrm>
            <a:off x="2399086" y="9610016"/>
            <a:ext cx="3930416" cy="253505"/>
          </a:xfrm>
          <a:prstGeom prst="rect">
            <a:avLst/>
          </a:prstGeom>
        </p:spPr>
        <p:txBody>
          <a:bodyPr vert="horz" lIns="0" tIns="0" rIns="0" bIns="0" rtlCol="0" anchor="t" anchorCtr="0"/>
          <a:lstStyle>
            <a:lvl1pPr algn="r">
              <a:defRPr sz="1000">
                <a:solidFill>
                  <a:schemeClr val="tx1"/>
                </a:solidFill>
              </a:defRPr>
            </a:lvl1pPr>
          </a:lstStyle>
          <a:p>
            <a:r>
              <a:rPr lang="de-DE" dirty="0"/>
              <a:t>Autor / Abteilung</a:t>
            </a: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algn="l" rtl="0" eaLnBrk="0" fontAlgn="base" hangingPunct="0">
      <a:spcBef>
        <a:spcPts val="1200"/>
      </a:spcBef>
      <a:spcAft>
        <a:spcPts val="0"/>
      </a:spcAft>
      <a:defRPr sz="1000" kern="1200">
        <a:solidFill>
          <a:schemeClr val="tx1"/>
        </a:solidFill>
        <a:latin typeface="Arial" pitchFamily="34" charset="0"/>
        <a:ea typeface="ＭＳ Ｐゴシック" charset="-128"/>
        <a:cs typeface="+mn-cs"/>
      </a:defRPr>
    </a:lvl1pPr>
    <a:lvl2pPr marL="144000" indent="-144000" algn="l" rtl="0" eaLnBrk="0" fontAlgn="base" hangingPunct="0">
      <a:spcBef>
        <a:spcPts val="0"/>
      </a:spcBef>
      <a:spcAft>
        <a:spcPts val="0"/>
      </a:spcAft>
      <a:buClr>
        <a:schemeClr val="accent1"/>
      </a:buClr>
      <a:buFont typeface="Arial" panose="020B0604020202020204" pitchFamily="34" charset="0"/>
      <a:buChar char="•"/>
      <a:defRPr sz="1000" kern="1200">
        <a:solidFill>
          <a:schemeClr val="tx1"/>
        </a:solidFill>
        <a:latin typeface="Arial" pitchFamily="34" charset="0"/>
        <a:ea typeface="ＭＳ Ｐゴシック" charset="-128"/>
        <a:cs typeface="+mn-cs"/>
      </a:defRPr>
    </a:lvl2pPr>
    <a:lvl3pPr marL="288000" indent="-144000" algn="l" rtl="0" eaLnBrk="0" fontAlgn="base" hangingPunct="0">
      <a:spcBef>
        <a:spcPts val="0"/>
      </a:spcBef>
      <a:spcAft>
        <a:spcPts val="0"/>
      </a:spcAft>
      <a:buClr>
        <a:schemeClr val="accent1"/>
      </a:buClr>
      <a:buFont typeface="Arial" panose="020B0604020202020204" pitchFamily="34" charset="0"/>
      <a:buChar char="•"/>
      <a:defRPr sz="1000" kern="1200">
        <a:solidFill>
          <a:schemeClr val="tx1"/>
        </a:solidFill>
        <a:latin typeface="Arial" pitchFamily="34" charset="0"/>
        <a:ea typeface="ＭＳ Ｐゴシック" charset="-128"/>
        <a:cs typeface="+mn-cs"/>
      </a:defRPr>
    </a:lvl3pPr>
    <a:lvl4pPr marL="432000" indent="-144000" algn="l" rtl="0" eaLnBrk="0" fontAlgn="base" hangingPunct="0">
      <a:spcBef>
        <a:spcPts val="0"/>
      </a:spcBef>
      <a:spcAft>
        <a:spcPts val="0"/>
      </a:spcAft>
      <a:buClr>
        <a:schemeClr val="accent1"/>
      </a:buClr>
      <a:buFont typeface="Arial" panose="020B0604020202020204" pitchFamily="34" charset="0"/>
      <a:buChar char="•"/>
      <a:defRPr sz="1000" kern="1200">
        <a:solidFill>
          <a:schemeClr val="tx1"/>
        </a:solidFill>
        <a:latin typeface="Arial" pitchFamily="34" charset="0"/>
        <a:ea typeface="ＭＳ Ｐゴシック" charset="-128"/>
        <a:cs typeface="+mn-cs"/>
      </a:defRPr>
    </a:lvl4pPr>
    <a:lvl5pPr marL="576000" indent="-144000" algn="l" rtl="0" eaLnBrk="0" fontAlgn="base" hangingPunct="0">
      <a:spcBef>
        <a:spcPts val="0"/>
      </a:spcBef>
      <a:spcAft>
        <a:spcPts val="0"/>
      </a:spcAft>
      <a:buClr>
        <a:schemeClr val="accent1"/>
      </a:buClr>
      <a:buFont typeface="Arial" panose="020B0604020202020204" pitchFamily="34" charset="0"/>
      <a:buChar char="•"/>
      <a:defRPr sz="1000" kern="1200">
        <a:solidFill>
          <a:schemeClr val="tx1"/>
        </a:solidFill>
        <a:latin typeface="Arial" pitchFamily="34" charset="0"/>
        <a:ea typeface="ＭＳ Ｐゴシック" charset="-128"/>
        <a:cs typeface="+mn-cs"/>
      </a:defRPr>
    </a:lvl5pPr>
    <a:lvl6pPr marL="576000" indent="-144000" algn="l" defTabSz="457200" rtl="0" eaLnBrk="1" latinLnBrk="0" hangingPunct="1">
      <a:spcBef>
        <a:spcPts val="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6pPr>
    <a:lvl7pPr marL="576000" indent="-144000" algn="l" defTabSz="457200" rtl="0" eaLnBrk="1" latinLnBrk="0" hangingPunct="1">
      <a:spcBef>
        <a:spcPts val="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576000" indent="-144000" algn="l" defTabSz="457200" rtl="0" eaLnBrk="1" latinLnBrk="0" hangingPunct="1">
      <a:spcBef>
        <a:spcPts val="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8pPr>
    <a:lvl9pPr marL="576000" indent="-144000" algn="l" defTabSz="457200" rtl="0" eaLnBrk="1" latinLnBrk="0" hangingPunct="1">
      <a:spcBef>
        <a:spcPts val="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t>1</a:t>
            </a:fld>
            <a:endParaRPr lang="en-US" dirty="0">
              <a:latin typeface="Arial" pitchFamily="34" charset="0"/>
            </a:endParaRPr>
          </a:p>
        </p:txBody>
      </p:sp>
    </p:spTree>
    <p:extLst>
      <p:ext uri="{BB962C8B-B14F-4D97-AF65-F5344CB8AC3E}">
        <p14:creationId xmlns:p14="http://schemas.microsoft.com/office/powerpoint/2010/main" val="345735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10</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102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103</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104</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105</a:t>
            </a:fld>
            <a:endParaRPr lang="en-US" dirty="0"/>
          </a:p>
        </p:txBody>
      </p:sp>
    </p:spTree>
    <p:extLst>
      <p:ext uri="{BB962C8B-B14F-4D97-AF65-F5344CB8AC3E}">
        <p14:creationId xmlns:p14="http://schemas.microsoft.com/office/powerpoint/2010/main" val="39971985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106</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107</a:t>
            </a:fld>
            <a:endParaRPr lang="en-US" dirty="0"/>
          </a:p>
        </p:txBody>
      </p:sp>
    </p:spTree>
    <p:extLst>
      <p:ext uri="{BB962C8B-B14F-4D97-AF65-F5344CB8AC3E}">
        <p14:creationId xmlns:p14="http://schemas.microsoft.com/office/powerpoint/2010/main" val="20367958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108</a:t>
            </a:fld>
            <a:endParaRPr lang="en-US" dirty="0"/>
          </a:p>
        </p:txBody>
      </p:sp>
    </p:spTree>
    <p:extLst>
      <p:ext uri="{BB962C8B-B14F-4D97-AF65-F5344CB8AC3E}">
        <p14:creationId xmlns:p14="http://schemas.microsoft.com/office/powerpoint/2010/main" val="40912216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109</a:t>
            </a:fld>
            <a:endParaRPr lang="en-US" dirty="0"/>
          </a:p>
        </p:txBody>
      </p:sp>
    </p:spTree>
    <p:extLst>
      <p:ext uri="{BB962C8B-B14F-4D97-AF65-F5344CB8AC3E}">
        <p14:creationId xmlns:p14="http://schemas.microsoft.com/office/powerpoint/2010/main" val="8273030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110</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111</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11</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112</a:t>
            </a:fld>
            <a:endParaRPr lang="en-US" dirty="0"/>
          </a:p>
        </p:txBody>
      </p:sp>
    </p:spTree>
    <p:extLst>
      <p:ext uri="{BB962C8B-B14F-4D97-AF65-F5344CB8AC3E}">
        <p14:creationId xmlns:p14="http://schemas.microsoft.com/office/powerpoint/2010/main" val="11045896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113</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114</a:t>
            </a:fld>
            <a:endParaRPr lang="en-US" dirty="0"/>
          </a:p>
        </p:txBody>
      </p:sp>
    </p:spTree>
    <p:extLst>
      <p:ext uri="{BB962C8B-B14F-4D97-AF65-F5344CB8AC3E}">
        <p14:creationId xmlns:p14="http://schemas.microsoft.com/office/powerpoint/2010/main" val="9012978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115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116</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109538" y="741363"/>
            <a:ext cx="6580187" cy="3700462"/>
          </a:xfrm>
          <a:noFill/>
        </p:spPr>
      </p:sp>
      <p:sp>
        <p:nvSpPr>
          <p:cNvPr id="177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01375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13</a:t>
            </a:fld>
            <a:endParaRPr lang="en-US" dirty="0"/>
          </a:p>
        </p:txBody>
      </p:sp>
    </p:spTree>
    <p:extLst>
      <p:ext uri="{BB962C8B-B14F-4D97-AF65-F5344CB8AC3E}">
        <p14:creationId xmlns:p14="http://schemas.microsoft.com/office/powerpoint/2010/main" val="291308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05191" eaLnBrk="0" hangingPunct="0">
              <a:defRPr>
                <a:solidFill>
                  <a:schemeClr val="tx1"/>
                </a:solidFill>
                <a:latin typeface="Arial" pitchFamily="34" charset="0"/>
              </a:defRPr>
            </a:lvl1pPr>
            <a:lvl2pPr marL="713181" indent="-274300" defTabSz="905191" eaLnBrk="0" hangingPunct="0">
              <a:defRPr>
                <a:solidFill>
                  <a:schemeClr val="tx1"/>
                </a:solidFill>
                <a:latin typeface="Arial" pitchFamily="34" charset="0"/>
              </a:defRPr>
            </a:lvl2pPr>
            <a:lvl3pPr marL="1097201" indent="-219441" defTabSz="905191" eaLnBrk="0" hangingPunct="0">
              <a:defRPr>
                <a:solidFill>
                  <a:schemeClr val="tx1"/>
                </a:solidFill>
                <a:latin typeface="Arial" pitchFamily="34" charset="0"/>
              </a:defRPr>
            </a:lvl3pPr>
            <a:lvl4pPr marL="1536082" indent="-219441" defTabSz="905191" eaLnBrk="0" hangingPunct="0">
              <a:defRPr>
                <a:solidFill>
                  <a:schemeClr val="tx1"/>
                </a:solidFill>
                <a:latin typeface="Arial" pitchFamily="34" charset="0"/>
              </a:defRPr>
            </a:lvl4pPr>
            <a:lvl5pPr marL="1974963" indent="-219441" defTabSz="905191" eaLnBrk="0" hangingPunct="0">
              <a:defRPr>
                <a:solidFill>
                  <a:schemeClr val="tx1"/>
                </a:solidFill>
                <a:latin typeface="Arial" pitchFamily="34" charset="0"/>
              </a:defRPr>
            </a:lvl5pPr>
            <a:lvl6pPr marL="2413844" indent="-219441" defTabSz="905191"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852724" indent="-219441" defTabSz="905191"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291605" indent="-219441" defTabSz="905191"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730486" indent="-219441" defTabSz="905191"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l" defTabSz="907650" rtl="0">
              <a:spcBef>
                <a:spcPts val="0"/>
              </a:spcBef>
            </a:pPr>
            <a:fld id="{F507DB47-066F-439B-9725-41899BA29F9F}" type="slidenum">
              <a:rPr lang="en-US" sz="1100" smtClean="0">
                <a:latin typeface="Arial"/>
                <a:ea typeface="ＭＳ Ｐゴシック"/>
              </a:rPr>
              <a:pPr algn="l" defTabSz="907650" rtl="0">
                <a:spcBef>
                  <a:spcPts val="0"/>
                </a:spcBef>
              </a:pPr>
              <a:t>14</a:t>
            </a:fld>
            <a:endParaRPr lang="en-US" sz="1100" dirty="0">
              <a:latin typeface="Arial"/>
              <a:ea typeface="ＭＳ Ｐゴシック"/>
            </a:endParaRPr>
          </a:p>
        </p:txBody>
      </p:sp>
      <p:sp>
        <p:nvSpPr>
          <p:cNvPr id="95235" name="Rectangle 2"/>
          <p:cNvSpPr>
            <a:spLocks noGrp="1" noRot="1" noChangeAspect="1" noChangeArrowheads="1" noTextEdit="1"/>
          </p:cNvSpPr>
          <p:nvPr>
            <p:ph type="sldImg"/>
          </p:nvPr>
        </p:nvSpPr>
        <p:spPr>
          <a:xfrm>
            <a:off x="320675" y="884238"/>
            <a:ext cx="6164263" cy="3467100"/>
          </a:xfrm>
          <a:ln/>
        </p:spPr>
      </p:sp>
      <p:sp>
        <p:nvSpPr>
          <p:cNvPr id="95236" name="Rectangle 3"/>
          <p:cNvSpPr>
            <a:spLocks noGrp="1" noChangeArrowheads="1"/>
          </p:cNvSpPr>
          <p:nvPr>
            <p:ph type="body" idx="1"/>
          </p:nvPr>
        </p:nvSpPr>
        <p:spPr>
          <a:xfrm>
            <a:off x="908996" y="4716591"/>
            <a:ext cx="4979692" cy="4388871"/>
          </a:xfrm>
          <a:noFill/>
        </p:spPr>
        <p:txBody>
          <a:bodyPr>
            <a:noAutofit/>
          </a:bodyPr>
          <a:lstStyle/>
          <a:p>
            <a:pPr algn="l" defTabSz="731469" rtl="0" eaLnBrk="1" hangingPunct="1"/>
            <a:endParaRPr lang="en-US" dirty="0"/>
          </a:p>
        </p:txBody>
      </p:sp>
    </p:spTree>
    <p:extLst>
      <p:ext uri="{BB962C8B-B14F-4D97-AF65-F5344CB8AC3E}">
        <p14:creationId xmlns:p14="http://schemas.microsoft.com/office/powerpoint/2010/main" val="311482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16</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17</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18</a:t>
            </a:fld>
            <a:endParaRPr lang="en-US" dirty="0"/>
          </a:p>
        </p:txBody>
      </p:sp>
    </p:spTree>
    <p:extLst>
      <p:ext uri="{BB962C8B-B14F-4D97-AF65-F5344CB8AC3E}">
        <p14:creationId xmlns:p14="http://schemas.microsoft.com/office/powerpoint/2010/main" val="3827266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19</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2</a:t>
            </a:fld>
            <a:endParaRPr lang="en-US" dirty="0"/>
          </a:p>
        </p:txBody>
      </p:sp>
    </p:spTree>
    <p:extLst>
      <p:ext uri="{BB962C8B-B14F-4D97-AF65-F5344CB8AC3E}">
        <p14:creationId xmlns:p14="http://schemas.microsoft.com/office/powerpoint/2010/main" val="19030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20</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21</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22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23</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24</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25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26</a:t>
            </a:fld>
            <a:endParaRPr lang="en-US" dirty="0"/>
          </a:p>
        </p:txBody>
      </p:sp>
    </p:spTree>
    <p:extLst>
      <p:ext uri="{BB962C8B-B14F-4D97-AF65-F5344CB8AC3E}">
        <p14:creationId xmlns:p14="http://schemas.microsoft.com/office/powerpoint/2010/main" val="3947190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27</a:t>
            </a:fld>
            <a:endParaRPr lang="en-US" dirty="0">
              <a:latin typeface="Arial" pitchFamily="34" charset="0"/>
            </a:endParaRPr>
          </a:p>
        </p:txBody>
      </p:sp>
    </p:spTree>
    <p:extLst>
      <p:ext uri="{BB962C8B-B14F-4D97-AF65-F5344CB8AC3E}">
        <p14:creationId xmlns:p14="http://schemas.microsoft.com/office/powerpoint/2010/main" val="3473783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82" name="Rectangle 2"/>
          <p:cNvSpPr>
            <a:spLocks noGrp="1" noRot="1" noChangeAspect="1" noChangeArrowheads="1" noTextEdit="1"/>
          </p:cNvSpPr>
          <p:nvPr>
            <p:ph type="sldImg"/>
          </p:nvPr>
        </p:nvSpPr>
        <p:spPr>
          <a:xfrm>
            <a:off x="109538" y="741363"/>
            <a:ext cx="6580187" cy="3700462"/>
          </a:xfrm>
          <a:ln/>
        </p:spPr>
      </p:sp>
      <p:sp>
        <p:nvSpPr>
          <p:cNvPr id="1914883" name="Rectangle 3"/>
          <p:cNvSpPr>
            <a:spLocks noGrp="1" noChangeArrowheads="1"/>
          </p:cNvSpPr>
          <p:nvPr>
            <p:ph type="body" idx="1"/>
          </p:nvPr>
        </p:nvSpPr>
        <p:spPr>
          <a:noFill/>
        </p:spPr>
        <p:txBody>
          <a:bodyPr>
            <a:noAutofit/>
          </a:bodyPr>
          <a:lstStyle/>
          <a:p>
            <a:endParaRPr lang="en-US" dirty="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29</a:t>
            </a:fld>
            <a:endParaRPr lang="en-US" dirty="0"/>
          </a:p>
        </p:txBody>
      </p:sp>
    </p:spTree>
    <p:extLst>
      <p:ext uri="{BB962C8B-B14F-4D97-AF65-F5344CB8AC3E}">
        <p14:creationId xmlns:p14="http://schemas.microsoft.com/office/powerpoint/2010/main" val="36112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spcBef>
                <a:spcPct val="30000"/>
              </a:spcBef>
              <a:defRPr sz="1300">
                <a:solidFill>
                  <a:srgbClr val="000000"/>
                </a:solidFill>
                <a:latin typeface="Arial" charset="0"/>
              </a:defRPr>
            </a:lvl1pPr>
            <a:lvl2pPr marL="744915" indent="-286506" eaLnBrk="0" hangingPunct="0">
              <a:spcBef>
                <a:spcPct val="30000"/>
              </a:spcBef>
              <a:buChar char="-"/>
              <a:defRPr sz="1300">
                <a:solidFill>
                  <a:srgbClr val="000000"/>
                </a:solidFill>
                <a:latin typeface="Arial" charset="0"/>
              </a:defRPr>
            </a:lvl2pPr>
            <a:lvl3pPr marL="1146022" indent="-229204" eaLnBrk="0" hangingPunct="0">
              <a:spcBef>
                <a:spcPct val="30000"/>
              </a:spcBef>
              <a:buChar char="-"/>
              <a:defRPr sz="1300">
                <a:solidFill>
                  <a:srgbClr val="000000"/>
                </a:solidFill>
                <a:latin typeface="Arial" charset="0"/>
              </a:defRPr>
            </a:lvl3pPr>
            <a:lvl4pPr marL="1604431" indent="-229204" eaLnBrk="0" hangingPunct="0">
              <a:spcBef>
                <a:spcPct val="30000"/>
              </a:spcBef>
              <a:buChar char="-"/>
              <a:defRPr sz="1300">
                <a:solidFill>
                  <a:srgbClr val="000000"/>
                </a:solidFill>
                <a:latin typeface="Arial" charset="0"/>
              </a:defRPr>
            </a:lvl4pPr>
            <a:lvl5pPr marL="2062840" indent="-229204" eaLnBrk="0" hangingPunct="0">
              <a:spcBef>
                <a:spcPct val="30000"/>
              </a:spcBef>
              <a:buChar char="-"/>
              <a:defRPr sz="1300">
                <a:solidFill>
                  <a:srgbClr val="000000"/>
                </a:solidFill>
                <a:latin typeface="Arial" charset="0"/>
              </a:defRPr>
            </a:lvl5pPr>
            <a:lvl6pPr marL="2521248" indent="-229204" eaLnBrk="0" fontAlgn="base" hangingPunct="0">
              <a:spcBef>
                <a:spcPct val="30000"/>
              </a:spcBef>
              <a:spcAft>
                <a:spcPct val="0"/>
              </a:spcAft>
              <a:buChar char="-"/>
              <a:defRPr sz="1300">
                <a:solidFill>
                  <a:srgbClr val="000000"/>
                </a:solidFill>
                <a:latin typeface="Arial" charset="0"/>
              </a:defRPr>
            </a:lvl6pPr>
            <a:lvl7pPr marL="2979658" indent="-229204" eaLnBrk="0" fontAlgn="base" hangingPunct="0">
              <a:spcBef>
                <a:spcPct val="30000"/>
              </a:spcBef>
              <a:spcAft>
                <a:spcPct val="0"/>
              </a:spcAft>
              <a:buChar char="-"/>
              <a:defRPr sz="1300">
                <a:solidFill>
                  <a:srgbClr val="000000"/>
                </a:solidFill>
                <a:latin typeface="Arial" charset="0"/>
              </a:defRPr>
            </a:lvl7pPr>
            <a:lvl8pPr marL="3438066" indent="-229204" eaLnBrk="0" fontAlgn="base" hangingPunct="0">
              <a:spcBef>
                <a:spcPct val="30000"/>
              </a:spcBef>
              <a:spcAft>
                <a:spcPct val="0"/>
              </a:spcAft>
              <a:buChar char="-"/>
              <a:defRPr sz="1300">
                <a:solidFill>
                  <a:srgbClr val="000000"/>
                </a:solidFill>
                <a:latin typeface="Arial" charset="0"/>
              </a:defRPr>
            </a:lvl8pPr>
            <a:lvl9pPr marL="3896476" indent="-229204" eaLnBrk="0" fontAlgn="base" hangingPunct="0">
              <a:spcBef>
                <a:spcPct val="30000"/>
              </a:spcBef>
              <a:spcAft>
                <a:spcPct val="0"/>
              </a:spcAft>
              <a:buChar char="-"/>
              <a:defRPr sz="1300">
                <a:solidFill>
                  <a:srgbClr val="000000"/>
                </a:solidFill>
                <a:latin typeface="Arial" charset="0"/>
              </a:defRPr>
            </a:lvl9pPr>
          </a:lstStyle>
          <a:p>
            <a:pPr algn="l" rtl="0">
              <a:spcBef>
                <a:spcPts val="0"/>
              </a:spcBef>
            </a:pPr>
            <a:fld id="{C7AF6107-931C-48DC-9808-7E3DF0E85DF1}" type="slidenum">
              <a:rPr lang="en-US" smtClean="0">
                <a:latin typeface="Arial"/>
                <a:ea typeface="ＭＳ Ｐゴシック"/>
              </a:rPr>
              <a:pPr algn="l" rtl="0">
                <a:spcBef>
                  <a:spcPts val="0"/>
                </a:spcBef>
              </a:pPr>
              <a:t>3</a:t>
            </a:fld>
            <a:endParaRPr lang="en-US" altLang="de-DE" dirty="0">
              <a:latin typeface="Arial"/>
              <a:ea typeface="ＭＳ Ｐゴシック"/>
            </a:endParaRPr>
          </a:p>
        </p:txBody>
      </p:sp>
      <p:sp>
        <p:nvSpPr>
          <p:cNvPr id="115715" name="Rectangle 2"/>
          <p:cNvSpPr>
            <a:spLocks noGrp="1" noRot="1" noChangeAspect="1" noChangeArrowheads="1" noTextEdit="1"/>
          </p:cNvSpPr>
          <p:nvPr>
            <p:ph type="sldImg"/>
          </p:nvPr>
        </p:nvSpPr>
        <p:spPr>
          <a:xfrm>
            <a:off x="107950" y="741363"/>
            <a:ext cx="6581775" cy="3702050"/>
          </a:xfrm>
          <a:ln/>
        </p:spPr>
      </p:sp>
      <p:sp>
        <p:nvSpPr>
          <p:cNvPr id="115716" name="Rectangle 3"/>
          <p:cNvSpPr>
            <a:spLocks noGrp="1" noChangeArrowheads="1"/>
          </p:cNvSpPr>
          <p:nvPr>
            <p:ph type="body" idx="1"/>
          </p:nvPr>
        </p:nvSpPr>
        <p:spPr>
          <a:xfrm>
            <a:off x="679457" y="4689484"/>
            <a:ext cx="5438775" cy="4441825"/>
          </a:xfrm>
          <a:noFill/>
        </p:spPr>
        <p:txBody>
          <a:bodyPr/>
          <a:lstStyle/>
          <a:p>
            <a:pPr algn="l" rtl="0">
              <a:spcBef>
                <a:spcPts val="433"/>
              </a:spcBef>
            </a:pPr>
            <a:endParaRPr lang="en-US" b="0" i="0" u="none" baseline="0" dirty="0">
              <a:solidFill>
                <a:srgbClr val="000000"/>
              </a:solidFill>
              <a:latin typeface="Arial"/>
              <a:ea typeface="+mn-ea"/>
            </a:endParaRPr>
          </a:p>
          <a:p>
            <a:pPr algn="l" rtl="0">
              <a:spcBef>
                <a:spcPts val="0"/>
              </a:spcBef>
            </a:pPr>
            <a:endParaRPr lang="en-US" dirty="0"/>
          </a:p>
        </p:txBody>
      </p:sp>
    </p:spTree>
    <p:extLst>
      <p:ext uri="{BB962C8B-B14F-4D97-AF65-F5344CB8AC3E}">
        <p14:creationId xmlns:p14="http://schemas.microsoft.com/office/powerpoint/2010/main" val="4186883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30</a:t>
            </a:fld>
            <a:endParaRPr lang="en-US" dirty="0"/>
          </a:p>
        </p:txBody>
      </p:sp>
    </p:spTree>
    <p:extLst>
      <p:ext uri="{BB962C8B-B14F-4D97-AF65-F5344CB8AC3E}">
        <p14:creationId xmlns:p14="http://schemas.microsoft.com/office/powerpoint/2010/main" val="3903313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50298" y="9378043"/>
            <a:ext cx="2945862"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9" tIns="46035" rIns="92069" bIns="46035" anchor="b"/>
          <a:lstStyle>
            <a:lvl1pPr defTabSz="955675" eaLnBrk="0" hangingPunct="0">
              <a:defRPr>
                <a:solidFill>
                  <a:schemeClr val="tx1"/>
                </a:solidFill>
                <a:latin typeface="Arial" pitchFamily="34" charset="0"/>
              </a:defRPr>
            </a:lvl1pPr>
            <a:lvl2pPr marL="742950" indent="-285750" defTabSz="955675" eaLnBrk="0" hangingPunct="0">
              <a:defRPr>
                <a:solidFill>
                  <a:schemeClr val="tx1"/>
                </a:solidFill>
                <a:latin typeface="Arial" pitchFamily="34" charset="0"/>
              </a:defRPr>
            </a:lvl2pPr>
            <a:lvl3pPr marL="1143000" indent="-228600" defTabSz="955675" eaLnBrk="0" hangingPunct="0">
              <a:defRPr>
                <a:solidFill>
                  <a:schemeClr val="tx1"/>
                </a:solidFill>
                <a:latin typeface="Arial" pitchFamily="34" charset="0"/>
              </a:defRPr>
            </a:lvl3pPr>
            <a:lvl4pPr marL="1600200" indent="-228600" defTabSz="955675" eaLnBrk="0" hangingPunct="0">
              <a:defRPr>
                <a:solidFill>
                  <a:schemeClr val="tx1"/>
                </a:solidFill>
                <a:latin typeface="Arial" pitchFamily="34" charset="0"/>
              </a:defRPr>
            </a:lvl4pPr>
            <a:lvl5pPr marL="2057400" indent="-228600" defTabSz="955675" eaLnBrk="0" hangingPunct="0">
              <a:defRPr>
                <a:solidFill>
                  <a:schemeClr val="tx1"/>
                </a:solidFill>
                <a:latin typeface="Arial" pitchFamily="34" charset="0"/>
              </a:defRPr>
            </a:lvl5pPr>
            <a:lvl6pPr marL="2514600" indent="-228600" defTabSz="955675"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defTabSz="955675"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defTabSz="955675"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defTabSz="955675"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r" rtl="0" eaLnBrk="1" hangingPunct="1">
              <a:spcBef>
                <a:spcPct val="0"/>
              </a:spcBef>
              <a:buClrTx/>
              <a:buFontTx/>
              <a:buNone/>
            </a:pPr>
            <a:fld id="{8D125815-E6FA-4CCA-AC93-43CC50486144}" type="slidenum">
              <a:rPr lang="en-US" sz="1300" smtClean="0"/>
              <a:pPr algn="r" rtl="0" eaLnBrk="1" hangingPunct="1">
                <a:spcBef>
                  <a:spcPct val="0"/>
                </a:spcBef>
                <a:buClrTx/>
                <a:buFontTx/>
                <a:buNone/>
              </a:pPr>
              <a:t>31</a:t>
            </a:fld>
            <a:endParaRPr lang="en-US" sz="1300" dirty="0"/>
          </a:p>
        </p:txBody>
      </p:sp>
      <p:sp>
        <p:nvSpPr>
          <p:cNvPr id="102403" name="Rectangle 2"/>
          <p:cNvSpPr>
            <a:spLocks noGrp="1" noRot="1" noChangeAspect="1" noChangeArrowheads="1" noTextEdit="1"/>
          </p:cNvSpPr>
          <p:nvPr>
            <p:ph type="sldImg"/>
          </p:nvPr>
        </p:nvSpPr>
        <p:spPr>
          <a:xfrm>
            <a:off x="350838" y="495300"/>
            <a:ext cx="3614737" cy="2033588"/>
          </a:xfrm>
          <a:ln/>
        </p:spPr>
      </p:sp>
      <p:sp>
        <p:nvSpPr>
          <p:cNvPr id="102404" name="Rectangle 3"/>
          <p:cNvSpPr>
            <a:spLocks noGrp="1" noChangeArrowheads="1"/>
          </p:cNvSpPr>
          <p:nvPr>
            <p:ph type="body" idx="1"/>
          </p:nvPr>
        </p:nvSpPr>
        <p:spPr>
          <a:xfrm>
            <a:off x="905952" y="2712035"/>
            <a:ext cx="4985772" cy="6420982"/>
          </a:xfrm>
          <a:noFill/>
        </p:spPr>
        <p:txBody>
          <a:bodyPr tIns="181237">
            <a:noAutofit/>
          </a:bodyPr>
          <a:lstStyle/>
          <a:p>
            <a:pPr algn="l" rtl="0" eaLnBrk="1" hangingPunct="1"/>
            <a:endParaRPr lang="en-US" dirty="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32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33</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34</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35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36</a:t>
            </a:fld>
            <a:endParaRPr lang="en-US" dirty="0"/>
          </a:p>
        </p:txBody>
      </p:sp>
    </p:spTree>
    <p:extLst>
      <p:ext uri="{BB962C8B-B14F-4D97-AF65-F5344CB8AC3E}">
        <p14:creationId xmlns:p14="http://schemas.microsoft.com/office/powerpoint/2010/main" val="345015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37</a:t>
            </a:fld>
            <a:endParaRPr lang="en-US" dirty="0"/>
          </a:p>
        </p:txBody>
      </p:sp>
    </p:spTree>
    <p:extLst>
      <p:ext uri="{BB962C8B-B14F-4D97-AF65-F5344CB8AC3E}">
        <p14:creationId xmlns:p14="http://schemas.microsoft.com/office/powerpoint/2010/main" val="2408979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38</a:t>
            </a:fld>
            <a:endParaRPr lang="en-US" dirty="0"/>
          </a:p>
        </p:txBody>
      </p:sp>
    </p:spTree>
    <p:extLst>
      <p:ext uri="{BB962C8B-B14F-4D97-AF65-F5344CB8AC3E}">
        <p14:creationId xmlns:p14="http://schemas.microsoft.com/office/powerpoint/2010/main" val="1788050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39</a:t>
            </a:fld>
            <a:endParaRPr lang="en-US" dirty="0"/>
          </a:p>
        </p:txBody>
      </p:sp>
    </p:spTree>
    <p:extLst>
      <p:ext uri="{BB962C8B-B14F-4D97-AF65-F5344CB8AC3E}">
        <p14:creationId xmlns:p14="http://schemas.microsoft.com/office/powerpoint/2010/main" val="320396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a:t>
            </a:fld>
            <a:endParaRPr lang="en-US" dirty="0">
              <a:latin typeface="Arial" pitchFamily="34" charset="0"/>
            </a:endParaRPr>
          </a:p>
        </p:txBody>
      </p:sp>
    </p:spTree>
    <p:extLst>
      <p:ext uri="{BB962C8B-B14F-4D97-AF65-F5344CB8AC3E}">
        <p14:creationId xmlns:p14="http://schemas.microsoft.com/office/powerpoint/2010/main" val="3358257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20001" eaLnBrk="0" hangingPunct="0">
              <a:spcBef>
                <a:spcPct val="30000"/>
              </a:spcBef>
              <a:buClr>
                <a:srgbClr val="FF9900"/>
              </a:buClr>
              <a:buSzPct val="80000"/>
              <a:defRPr sz="1300">
                <a:solidFill>
                  <a:schemeClr val="tx1"/>
                </a:solidFill>
                <a:latin typeface="Arial" charset="0"/>
              </a:defRPr>
            </a:lvl1pPr>
            <a:lvl2pPr marL="744915" indent="-286506" defTabSz="920001" eaLnBrk="0" hangingPunct="0">
              <a:spcBef>
                <a:spcPct val="30000"/>
              </a:spcBef>
              <a:buChar char="§"/>
              <a:defRPr sz="1300">
                <a:solidFill>
                  <a:schemeClr val="tx1"/>
                </a:solidFill>
                <a:latin typeface="Arial" charset="0"/>
              </a:defRPr>
            </a:lvl2pPr>
            <a:lvl3pPr marL="1146022" indent="-229204" defTabSz="920001" eaLnBrk="0" hangingPunct="0">
              <a:spcBef>
                <a:spcPct val="30000"/>
              </a:spcBef>
              <a:buClr>
                <a:schemeClr val="tx1"/>
              </a:buClr>
              <a:buChar char="-"/>
              <a:defRPr sz="1300">
                <a:solidFill>
                  <a:schemeClr val="tx1"/>
                </a:solidFill>
                <a:latin typeface="Arial" charset="0"/>
              </a:defRPr>
            </a:lvl3pPr>
            <a:lvl4pPr marL="1604431" indent="-229204" defTabSz="920001" eaLnBrk="0" hangingPunct="0">
              <a:spcBef>
                <a:spcPct val="30000"/>
              </a:spcBef>
              <a:buClr>
                <a:schemeClr val="tx1"/>
              </a:buClr>
              <a:buChar char="-"/>
              <a:defRPr sz="1300">
                <a:solidFill>
                  <a:schemeClr val="tx1"/>
                </a:solidFill>
                <a:latin typeface="Arial" charset="0"/>
              </a:defRPr>
            </a:lvl4pPr>
            <a:lvl5pPr marL="2062840" indent="-229204" defTabSz="920001" eaLnBrk="0" hangingPunct="0">
              <a:spcBef>
                <a:spcPct val="30000"/>
              </a:spcBef>
              <a:buClr>
                <a:schemeClr val="tx1"/>
              </a:buClr>
              <a:buChar char="-"/>
              <a:defRPr sz="1300">
                <a:solidFill>
                  <a:schemeClr val="tx1"/>
                </a:solidFill>
                <a:latin typeface="Arial" charset="0"/>
              </a:defRPr>
            </a:lvl5pPr>
            <a:lvl6pPr marL="2521248" indent="-229204" defTabSz="920001" eaLnBrk="0" fontAlgn="base" hangingPunct="0">
              <a:spcBef>
                <a:spcPct val="30000"/>
              </a:spcBef>
              <a:spcAft>
                <a:spcPct val="0"/>
              </a:spcAft>
              <a:buClr>
                <a:schemeClr val="tx1"/>
              </a:buClr>
              <a:buChar char="-"/>
              <a:defRPr sz="1300">
                <a:solidFill>
                  <a:schemeClr val="tx1"/>
                </a:solidFill>
                <a:latin typeface="Arial" charset="0"/>
              </a:defRPr>
            </a:lvl6pPr>
            <a:lvl7pPr marL="2979658" indent="-229204" defTabSz="920001" eaLnBrk="0" fontAlgn="base" hangingPunct="0">
              <a:spcBef>
                <a:spcPct val="30000"/>
              </a:spcBef>
              <a:spcAft>
                <a:spcPct val="0"/>
              </a:spcAft>
              <a:buClr>
                <a:schemeClr val="tx1"/>
              </a:buClr>
              <a:buChar char="-"/>
              <a:defRPr sz="1300">
                <a:solidFill>
                  <a:schemeClr val="tx1"/>
                </a:solidFill>
                <a:latin typeface="Arial" charset="0"/>
              </a:defRPr>
            </a:lvl7pPr>
            <a:lvl8pPr marL="3438066" indent="-229204" defTabSz="920001" eaLnBrk="0" fontAlgn="base" hangingPunct="0">
              <a:spcBef>
                <a:spcPct val="30000"/>
              </a:spcBef>
              <a:spcAft>
                <a:spcPct val="0"/>
              </a:spcAft>
              <a:buClr>
                <a:schemeClr val="tx1"/>
              </a:buClr>
              <a:buChar char="-"/>
              <a:defRPr sz="1300">
                <a:solidFill>
                  <a:schemeClr val="tx1"/>
                </a:solidFill>
                <a:latin typeface="Arial" charset="0"/>
              </a:defRPr>
            </a:lvl8pPr>
            <a:lvl9pPr marL="3896476" indent="-229204" defTabSz="920001" eaLnBrk="0" fontAlgn="base" hangingPunct="0">
              <a:spcBef>
                <a:spcPct val="30000"/>
              </a:spcBef>
              <a:spcAft>
                <a:spcPct val="0"/>
              </a:spcAft>
              <a:buClr>
                <a:schemeClr val="tx1"/>
              </a:buClr>
              <a:buChar char="-"/>
              <a:defRPr sz="1300">
                <a:solidFill>
                  <a:schemeClr val="tx1"/>
                </a:solidFill>
                <a:latin typeface="Arial" charset="0"/>
              </a:defRPr>
            </a:lvl9pPr>
          </a:lstStyle>
          <a:p>
            <a:pPr algn="l" rtl="0" eaLnBrk="1" hangingPunct="1">
              <a:buClrTx/>
              <a:buSzTx/>
            </a:pPr>
            <a:fld id="{425B1A6D-0274-40E7-93A8-A87173C48096}" type="slidenum">
              <a:rPr lang="en-US" smtClean="0"/>
              <a:pPr algn="l" rtl="0" eaLnBrk="1" hangingPunct="1">
                <a:buClrTx/>
                <a:buSzTx/>
              </a:pPr>
              <a:t>40</a:t>
            </a:fld>
            <a:endParaRPr lang="en-US" altLang="de-DE" dirty="0"/>
          </a:p>
        </p:txBody>
      </p:sp>
      <p:sp>
        <p:nvSpPr>
          <p:cNvPr id="132099" name="Rectangle 2"/>
          <p:cNvSpPr>
            <a:spLocks noGrp="1" noRot="1" noChangeAspect="1" noChangeArrowheads="1" noTextEdit="1"/>
          </p:cNvSpPr>
          <p:nvPr>
            <p:ph type="sldImg"/>
          </p:nvPr>
        </p:nvSpPr>
        <p:spPr>
          <a:xfrm>
            <a:off x="-212725" y="495300"/>
            <a:ext cx="7254875" cy="4079875"/>
          </a:xfrm>
          <a:ln/>
        </p:spPr>
      </p:sp>
      <p:sp>
        <p:nvSpPr>
          <p:cNvPr id="132100" name="Rectangle 3"/>
          <p:cNvSpPr>
            <a:spLocks noGrp="1" noChangeArrowheads="1"/>
          </p:cNvSpPr>
          <p:nvPr>
            <p:ph type="body" idx="1"/>
          </p:nvPr>
        </p:nvSpPr>
        <p:spPr>
          <a:xfrm>
            <a:off x="679457" y="4935540"/>
            <a:ext cx="5438775" cy="4437062"/>
          </a:xfrm>
          <a:noFill/>
        </p:spPr>
        <p:txBody>
          <a:bodyPr>
            <a:noAutofit/>
          </a:bodyPr>
          <a:lstStyle/>
          <a:p>
            <a:pPr algn="l" rtl="0" eaLnBrk="1" hangingPunct="1"/>
            <a:endParaRPr lang="en-US" altLang="de-D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41</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43</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44</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46</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47</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48</a:t>
            </a:fld>
            <a:endParaRPr lang="en-US" dirty="0"/>
          </a:p>
        </p:txBody>
      </p:sp>
    </p:spTree>
    <p:extLst>
      <p:ext uri="{BB962C8B-B14F-4D97-AF65-F5344CB8AC3E}">
        <p14:creationId xmlns:p14="http://schemas.microsoft.com/office/powerpoint/2010/main" val="2320336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49</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5</a:t>
            </a:fld>
            <a:endParaRPr lang="en-US" dirty="0"/>
          </a:p>
        </p:txBody>
      </p:sp>
    </p:spTree>
    <p:extLst>
      <p:ext uri="{BB962C8B-B14F-4D97-AF65-F5344CB8AC3E}">
        <p14:creationId xmlns:p14="http://schemas.microsoft.com/office/powerpoint/2010/main" val="1421736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50</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51</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52</a:t>
            </a:fld>
            <a:endParaRPr lang="en-US" dirty="0"/>
          </a:p>
        </p:txBody>
      </p:sp>
    </p:spTree>
    <p:extLst>
      <p:ext uri="{BB962C8B-B14F-4D97-AF65-F5344CB8AC3E}">
        <p14:creationId xmlns:p14="http://schemas.microsoft.com/office/powerpoint/2010/main" val="385663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53</a:t>
            </a:fld>
            <a:endParaRPr lang="en-US" dirty="0"/>
          </a:p>
        </p:txBody>
      </p:sp>
    </p:spTree>
    <p:extLst>
      <p:ext uri="{BB962C8B-B14F-4D97-AF65-F5344CB8AC3E}">
        <p14:creationId xmlns:p14="http://schemas.microsoft.com/office/powerpoint/2010/main" val="3035822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54</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55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56</a:t>
            </a:fld>
            <a:endParaRPr lang="en-US" dirty="0"/>
          </a:p>
        </p:txBody>
      </p:sp>
    </p:spTree>
    <p:extLst>
      <p:ext uri="{BB962C8B-B14F-4D97-AF65-F5344CB8AC3E}">
        <p14:creationId xmlns:p14="http://schemas.microsoft.com/office/powerpoint/2010/main" val="125274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11125" y="742950"/>
            <a:ext cx="6577013" cy="3698875"/>
          </a:xfrm>
          <a:noFill/>
        </p:spPr>
      </p:sp>
      <p:sp>
        <p:nvSpPr>
          <p:cNvPr id="181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59</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60</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6</a:t>
            </a:fld>
            <a:endParaRPr lang="en-US" dirty="0">
              <a:latin typeface="Arial" pitchFamily="34" charset="0"/>
            </a:endParaRPr>
          </a:p>
        </p:txBody>
      </p:sp>
    </p:spTree>
    <p:extLst>
      <p:ext uri="{BB962C8B-B14F-4D97-AF65-F5344CB8AC3E}">
        <p14:creationId xmlns:p14="http://schemas.microsoft.com/office/powerpoint/2010/main" val="3473783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61</a:t>
            </a:fld>
            <a:endParaRPr lang="en-US" dirty="0"/>
          </a:p>
        </p:txBody>
      </p:sp>
    </p:spTree>
    <p:extLst>
      <p:ext uri="{BB962C8B-B14F-4D97-AF65-F5344CB8AC3E}">
        <p14:creationId xmlns:p14="http://schemas.microsoft.com/office/powerpoint/2010/main" val="37578224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11125" y="742950"/>
            <a:ext cx="6577013" cy="3698875"/>
          </a:xfrm>
          <a:noFill/>
        </p:spPr>
      </p:sp>
      <p:sp>
        <p:nvSpPr>
          <p:cNvPr id="181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63</a:t>
            </a:fld>
            <a:endParaRPr lang="en-US" dirty="0"/>
          </a:p>
        </p:txBody>
      </p:sp>
    </p:spTree>
    <p:extLst>
      <p:ext uri="{BB962C8B-B14F-4D97-AF65-F5344CB8AC3E}">
        <p14:creationId xmlns:p14="http://schemas.microsoft.com/office/powerpoint/2010/main" val="2035726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64</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07950" y="739775"/>
            <a:ext cx="6584950" cy="3703638"/>
          </a:xfrm>
          <a:noFill/>
        </p:spPr>
      </p:sp>
      <p:sp>
        <p:nvSpPr>
          <p:cNvPr id="181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07950" y="739775"/>
            <a:ext cx="6584950" cy="3703638"/>
          </a:xfrm>
          <a:noFill/>
        </p:spPr>
      </p:sp>
      <p:sp>
        <p:nvSpPr>
          <p:cNvPr id="181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67</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68</a:t>
            </a:fld>
            <a:endParaRPr lang="en-US" dirty="0"/>
          </a:p>
        </p:txBody>
      </p:sp>
    </p:spTree>
    <p:extLst>
      <p:ext uri="{BB962C8B-B14F-4D97-AF65-F5344CB8AC3E}">
        <p14:creationId xmlns:p14="http://schemas.microsoft.com/office/powerpoint/2010/main" val="41061576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69</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70</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7</a:t>
            </a:fld>
            <a:endParaRPr lang="en-US" dirty="0"/>
          </a:p>
        </p:txBody>
      </p:sp>
    </p:spTree>
    <p:extLst>
      <p:ext uri="{BB962C8B-B14F-4D97-AF65-F5344CB8AC3E}">
        <p14:creationId xmlns:p14="http://schemas.microsoft.com/office/powerpoint/2010/main" val="2738901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71</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72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7200" y="720725"/>
            <a:ext cx="6403975" cy="3600450"/>
          </a:xfrm>
        </p:spPr>
      </p:sp>
      <p:sp>
        <p:nvSpPr>
          <p:cNvPr id="3" name="Notizenplatzhalter 2"/>
          <p:cNvSpPr>
            <a:spLocks noGrp="1"/>
          </p:cNvSpPr>
          <p:nvPr>
            <p:ph type="body" idx="1"/>
          </p:nvPr>
        </p:nvSpPr>
        <p:spPr/>
        <p:txBody>
          <a:bodyPr>
            <a:noAutofit/>
          </a:bodyPr>
          <a:lstStyle/>
          <a:p>
            <a:endParaRPr lang="de-DE" dirty="0"/>
          </a:p>
        </p:txBody>
      </p:sp>
      <p:sp>
        <p:nvSpPr>
          <p:cNvPr id="4" name="Foliennummernplatzhalter 3"/>
          <p:cNvSpPr>
            <a:spLocks noGrp="1"/>
          </p:cNvSpPr>
          <p:nvPr>
            <p:ph type="sldNum" sz="quarter" idx="10"/>
          </p:nvPr>
        </p:nvSpPr>
        <p:spPr/>
        <p:txBody>
          <a:bodyPr/>
          <a:lstStyle/>
          <a:p>
            <a:r>
              <a:rPr lang="de-DE" dirty="0">
                <a:latin typeface="Arial" pitchFamily="34" charset="0"/>
              </a:rPr>
              <a:t>Notizen </a:t>
            </a:r>
            <a:fld id="{AD141568-5488-4AC9-B82D-9F5CE1225E2A}" type="slidenum">
              <a:rPr lang="de-DE" smtClean="0">
                <a:latin typeface="Arial" pitchFamily="34" charset="0"/>
              </a:rPr>
              <a:pPr/>
              <a:t>74</a:t>
            </a:fld>
            <a:endParaRPr lang="de-DE" dirty="0">
              <a:latin typeface="Arial" pitchFamily="34" charset="0"/>
            </a:endParaRPr>
          </a:p>
        </p:txBody>
      </p:sp>
    </p:spTree>
    <p:extLst>
      <p:ext uri="{BB962C8B-B14F-4D97-AF65-F5344CB8AC3E}">
        <p14:creationId xmlns:p14="http://schemas.microsoft.com/office/powerpoint/2010/main" val="33395081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75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76</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77</a:t>
            </a:fld>
            <a:endParaRPr lang="en-US" dirty="0"/>
          </a:p>
        </p:txBody>
      </p:sp>
    </p:spTree>
    <p:extLst>
      <p:ext uri="{BB962C8B-B14F-4D97-AF65-F5344CB8AC3E}">
        <p14:creationId xmlns:p14="http://schemas.microsoft.com/office/powerpoint/2010/main" val="1333530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78</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79</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80</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81</a:t>
            </a:fld>
            <a:endParaRPr lang="en-US" dirty="0"/>
          </a:p>
        </p:txBody>
      </p:sp>
    </p:spTree>
    <p:extLst>
      <p:ext uri="{BB962C8B-B14F-4D97-AF65-F5344CB8AC3E}">
        <p14:creationId xmlns:p14="http://schemas.microsoft.com/office/powerpoint/2010/main" val="131445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8</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82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83</a:t>
            </a:fld>
            <a:endParaRPr lang="en-US" dirty="0"/>
          </a:p>
        </p:txBody>
      </p:sp>
    </p:spTree>
    <p:extLst>
      <p:ext uri="{BB962C8B-B14F-4D97-AF65-F5344CB8AC3E}">
        <p14:creationId xmlns:p14="http://schemas.microsoft.com/office/powerpoint/2010/main" val="6666252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84</a:t>
            </a:fld>
            <a:endParaRPr lang="en-US" dirty="0"/>
          </a:p>
        </p:txBody>
      </p:sp>
    </p:spTree>
    <p:extLst>
      <p:ext uri="{BB962C8B-B14F-4D97-AF65-F5344CB8AC3E}">
        <p14:creationId xmlns:p14="http://schemas.microsoft.com/office/powerpoint/2010/main" val="5657992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85</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fld id="{BB411E73-6454-416B-8526-085853CB941A}" type="slidenum">
              <a:rPr lang="en-US" smtClean="0"/>
              <a:t>86</a:t>
            </a:fld>
            <a:endParaRPr lang="en-US" dirty="0"/>
          </a:p>
        </p:txBody>
      </p:sp>
    </p:spTree>
    <p:extLst>
      <p:ext uri="{BB962C8B-B14F-4D97-AF65-F5344CB8AC3E}">
        <p14:creationId xmlns:p14="http://schemas.microsoft.com/office/powerpoint/2010/main" val="897933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fld id="{BB411E73-6454-416B-8526-085853CB941A}" type="slidenum">
              <a:rPr lang="en-US" smtClean="0"/>
              <a:t>87</a:t>
            </a:fld>
            <a:endParaRPr lang="en-US" dirty="0"/>
          </a:p>
        </p:txBody>
      </p:sp>
    </p:spTree>
    <p:extLst>
      <p:ext uri="{BB962C8B-B14F-4D97-AF65-F5344CB8AC3E}">
        <p14:creationId xmlns:p14="http://schemas.microsoft.com/office/powerpoint/2010/main" val="897933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88</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89</a:t>
            </a:fld>
            <a:endParaRPr lang="en-US" dirty="0"/>
          </a:p>
        </p:txBody>
      </p:sp>
    </p:spTree>
    <p:extLst>
      <p:ext uri="{BB962C8B-B14F-4D97-AF65-F5344CB8AC3E}">
        <p14:creationId xmlns:p14="http://schemas.microsoft.com/office/powerpoint/2010/main" val="40544230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90</a:t>
            </a:fld>
            <a:endParaRPr lang="en-US" dirty="0"/>
          </a:p>
        </p:txBody>
      </p:sp>
    </p:spTree>
    <p:extLst>
      <p:ext uri="{BB962C8B-B14F-4D97-AF65-F5344CB8AC3E}">
        <p14:creationId xmlns:p14="http://schemas.microsoft.com/office/powerpoint/2010/main" val="2727755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91</a:t>
            </a:fld>
            <a:endParaRPr lang="en-US" dirty="0"/>
          </a:p>
        </p:txBody>
      </p:sp>
    </p:spTree>
    <p:extLst>
      <p:ext uri="{BB962C8B-B14F-4D97-AF65-F5344CB8AC3E}">
        <p14:creationId xmlns:p14="http://schemas.microsoft.com/office/powerpoint/2010/main" val="752237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9</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92</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93</a:t>
            </a:fld>
            <a:endParaRPr lang="en-US" dirty="0"/>
          </a:p>
        </p:txBody>
      </p:sp>
    </p:spTree>
    <p:extLst>
      <p:ext uri="{BB962C8B-B14F-4D97-AF65-F5344CB8AC3E}">
        <p14:creationId xmlns:p14="http://schemas.microsoft.com/office/powerpoint/2010/main" val="2084762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94</a:t>
            </a:fld>
            <a:endParaRPr lang="en-US" dirty="0"/>
          </a:p>
        </p:txBody>
      </p:sp>
    </p:spTree>
    <p:extLst>
      <p:ext uri="{BB962C8B-B14F-4D97-AF65-F5344CB8AC3E}">
        <p14:creationId xmlns:p14="http://schemas.microsoft.com/office/powerpoint/2010/main" val="7361209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95</a:t>
            </a:fld>
            <a:endParaRPr lang="en-US" dirty="0"/>
          </a:p>
        </p:txBody>
      </p:sp>
    </p:spTree>
    <p:extLst>
      <p:ext uri="{BB962C8B-B14F-4D97-AF65-F5344CB8AC3E}">
        <p14:creationId xmlns:p14="http://schemas.microsoft.com/office/powerpoint/2010/main" val="1665557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96</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80187" cy="3700462"/>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latin typeface="Arial" pitchFamily="34" charset="0"/>
              </a:rPr>
              <a:t>Notes </a:t>
            </a:r>
            <a:fld id="{AD141568-5488-4AC9-B82D-9F5CE1225E2A}" type="slidenum">
              <a:rPr lang="en-US" smtClean="0">
                <a:latin typeface="Arial" pitchFamily="34" charset="0"/>
              </a:rPr>
              <a:pPr algn="l" rtl="0"/>
              <a:t>97</a:t>
            </a:fld>
            <a:endParaRPr lang="en-US" dirty="0">
              <a:latin typeface="Arial" pitchFamily="34" charset="0"/>
            </a:endParaRPr>
          </a:p>
        </p:txBody>
      </p:sp>
    </p:spTree>
    <p:extLst>
      <p:ext uri="{BB962C8B-B14F-4D97-AF65-F5344CB8AC3E}">
        <p14:creationId xmlns:p14="http://schemas.microsoft.com/office/powerpoint/2010/main" val="10155716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98</a:t>
            </a:fld>
            <a:endParaRPr lang="en-US" dirty="0"/>
          </a:p>
        </p:txBody>
      </p:sp>
    </p:spTree>
    <p:extLst>
      <p:ext uri="{BB962C8B-B14F-4D97-AF65-F5344CB8AC3E}">
        <p14:creationId xmlns:p14="http://schemas.microsoft.com/office/powerpoint/2010/main" val="24045133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99</a:t>
            </a:fld>
            <a:endParaRPr lang="en-US" dirty="0"/>
          </a:p>
        </p:txBody>
      </p:sp>
    </p:spTree>
    <p:extLst>
      <p:ext uri="{BB962C8B-B14F-4D97-AF65-F5344CB8AC3E}">
        <p14:creationId xmlns:p14="http://schemas.microsoft.com/office/powerpoint/2010/main" val="7323438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t>Seite </a:t>
            </a:r>
            <a:fld id="{99E26495-FA13-4534-B451-FB78AC0E3177}" type="slidenum">
              <a:rPr lang="en-US" smtClean="0"/>
              <a:pPr/>
              <a:t>100</a:t>
            </a:fld>
            <a:endParaRPr lang="en-US" dirty="0"/>
          </a:p>
        </p:txBody>
      </p:sp>
    </p:spTree>
    <p:extLst>
      <p:ext uri="{BB962C8B-B14F-4D97-AF65-F5344CB8AC3E}">
        <p14:creationId xmlns:p14="http://schemas.microsoft.com/office/powerpoint/2010/main" val="23855151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l" rtl="0"/>
            <a:r>
              <a:rPr lang="en-US" b="0" i="0" u="none" baseline="0"/>
              <a:t>Page </a:t>
            </a:r>
            <a:fld id="{99E26495-FA13-4534-B451-FB78AC0E3177}" type="slidenum">
              <a:rPr lang="en-US" smtClean="0"/>
              <a:pPr algn="l" rtl="0"/>
              <a:t>101</a:t>
            </a:fld>
            <a:endParaRPr lang="en-US" dirty="0"/>
          </a:p>
        </p:txBody>
      </p:sp>
    </p:spTree>
    <p:extLst>
      <p:ext uri="{BB962C8B-B14F-4D97-AF65-F5344CB8AC3E}">
        <p14:creationId xmlns:p14="http://schemas.microsoft.com/office/powerpoint/2010/main" val="40584710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37.xml"/><Relationship Id="rId7" Type="http://schemas.openxmlformats.org/officeDocument/2006/relationships/oleObject" Target="../embeddings/oleObject2.bin"/><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71.xml"/><Relationship Id="rId7" Type="http://schemas.openxmlformats.org/officeDocument/2006/relationships/oleObject" Target="../embeddings/oleObject11.bin"/><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xml"/><Relationship Id="rId5" Type="http://schemas.openxmlformats.org/officeDocument/2006/relationships/tags" Target="../tags/tag73.xml"/><Relationship Id="rId4" Type="http://schemas.openxmlformats.org/officeDocument/2006/relationships/tags" Target="../tags/tag7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76.xml"/><Relationship Id="rId7" Type="http://schemas.openxmlformats.org/officeDocument/2006/relationships/oleObject" Target="../embeddings/oleObject12.bin"/><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customXml" Target="../../customXml/item20.x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image" Target="../media/image1.bin"/><Relationship Id="rId4" Type="http://schemas.openxmlformats.org/officeDocument/2006/relationships/tags" Target="../tags/tag81.xml"/><Relationship Id="rId9"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customXml" Target="../../customXml/item191.xml"/><Relationship Id="rId6" Type="http://schemas.openxmlformats.org/officeDocument/2006/relationships/tags" Target="../tags/tag89.xml"/><Relationship Id="rId11" Type="http://schemas.openxmlformats.org/officeDocument/2006/relationships/image" Target="../media/image1.bin"/><Relationship Id="rId5" Type="http://schemas.openxmlformats.org/officeDocument/2006/relationships/tags" Target="../tags/tag88.xml"/><Relationship Id="rId10" Type="http://schemas.openxmlformats.org/officeDocument/2006/relationships/oleObject" Target="../embeddings/oleObject14.bin"/><Relationship Id="rId4" Type="http://schemas.openxmlformats.org/officeDocument/2006/relationships/tags" Target="../tags/tag87.xml"/><Relationship Id="rId9"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1.bin"/><Relationship Id="rId2" Type="http://schemas.openxmlformats.org/officeDocument/2006/relationships/tags" Target="../tags/tag92.xml"/><Relationship Id="rId1" Type="http://schemas.openxmlformats.org/officeDocument/2006/relationships/customXml" Target="../../customXml/item200.xml"/><Relationship Id="rId6" Type="http://schemas.openxmlformats.org/officeDocument/2006/relationships/tags" Target="../tags/tag96.xml"/><Relationship Id="rId11" Type="http://schemas.openxmlformats.org/officeDocument/2006/relationships/oleObject" Target="../embeddings/oleObject15.bin"/><Relationship Id="rId5" Type="http://schemas.openxmlformats.org/officeDocument/2006/relationships/tags" Target="../tags/tag95.xml"/><Relationship Id="rId10" Type="http://schemas.openxmlformats.org/officeDocument/2006/relationships/slideMaster" Target="../slideMasters/slideMaster1.xml"/><Relationship Id="rId4" Type="http://schemas.openxmlformats.org/officeDocument/2006/relationships/tags" Target="../tags/tag94.xml"/><Relationship Id="rId9" Type="http://schemas.openxmlformats.org/officeDocument/2006/relationships/tags" Target="../tags/tag99.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101.xml"/><Relationship Id="rId7" Type="http://schemas.openxmlformats.org/officeDocument/2006/relationships/oleObject" Target="../embeddings/oleObject16.bin"/><Relationship Id="rId2" Type="http://schemas.openxmlformats.org/officeDocument/2006/relationships/tags" Target="../tags/tag100.xml"/><Relationship Id="rId1" Type="http://schemas.openxmlformats.org/officeDocument/2006/relationships/customXml" Target="../../customXml/item120.xml"/><Relationship Id="rId6" Type="http://schemas.openxmlformats.org/officeDocument/2006/relationships/slideMaster" Target="../slideMasters/slideMaster1.xml"/><Relationship Id="rId5" Type="http://schemas.openxmlformats.org/officeDocument/2006/relationships/tags" Target="../tags/tag103.xml"/><Relationship Id="rId4" Type="http://schemas.openxmlformats.org/officeDocument/2006/relationships/tags" Target="../tags/tag102.xml"/></Relationships>
</file>

<file path=ppt/slideLayouts/_rels/slideLayout1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105.xml"/><Relationship Id="rId7" Type="http://schemas.openxmlformats.org/officeDocument/2006/relationships/slideMaster" Target="../slideMasters/slideMaster1.xml"/><Relationship Id="rId2" Type="http://schemas.openxmlformats.org/officeDocument/2006/relationships/tags" Target="../tags/tag104.xml"/><Relationship Id="rId1" Type="http://schemas.openxmlformats.org/officeDocument/2006/relationships/customXml" Target="../../customXml/item210.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9" Type="http://schemas.openxmlformats.org/officeDocument/2006/relationships/image" Target="../media/image1.bin"/></Relationships>
</file>

<file path=ppt/slideLayouts/_rels/slideLayout1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tags" Target="../tags/tag110.xml"/><Relationship Id="rId7" Type="http://schemas.openxmlformats.org/officeDocument/2006/relationships/slideMaster" Target="../slideMasters/slideMaster1.xml"/><Relationship Id="rId2" Type="http://schemas.openxmlformats.org/officeDocument/2006/relationships/tags" Target="../tags/tag109.xml"/><Relationship Id="rId1" Type="http://schemas.openxmlformats.org/officeDocument/2006/relationships/customXml" Target="../../customXml/item143.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image" Target="../media/image1.bin"/></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customXml" Target="../../customXml/item188.xml"/><Relationship Id="rId6" Type="http://schemas.openxmlformats.org/officeDocument/2006/relationships/tags" Target="../tags/tag118.xml"/><Relationship Id="rId5" Type="http://schemas.openxmlformats.org/officeDocument/2006/relationships/tags" Target="../tags/tag117.xml"/><Relationship Id="rId10" Type="http://schemas.openxmlformats.org/officeDocument/2006/relationships/image" Target="../media/image1.bin"/><Relationship Id="rId4" Type="http://schemas.openxmlformats.org/officeDocument/2006/relationships/tags" Target="../tags/tag116.xml"/><Relationship Id="rId9"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customXml" Target="../../customXml/item195.xml"/><Relationship Id="rId6" Type="http://schemas.openxmlformats.org/officeDocument/2006/relationships/tags" Target="../tags/tag124.xml"/><Relationship Id="rId11" Type="http://schemas.openxmlformats.org/officeDocument/2006/relationships/image" Target="../media/image1.bin"/><Relationship Id="rId5" Type="http://schemas.openxmlformats.org/officeDocument/2006/relationships/tags" Target="../tags/tag123.xml"/><Relationship Id="rId10" Type="http://schemas.openxmlformats.org/officeDocument/2006/relationships/oleObject" Target="../embeddings/oleObject20.bin"/><Relationship Id="rId4" Type="http://schemas.openxmlformats.org/officeDocument/2006/relationships/tags" Target="../tags/tag122.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customXml" Target="../../customXml/item15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1.bin"/></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8.xml"/><Relationship Id="rId7" Type="http://schemas.openxmlformats.org/officeDocument/2006/relationships/tags" Target="../tags/tag132.xml"/><Relationship Id="rId2" Type="http://schemas.openxmlformats.org/officeDocument/2006/relationships/tags" Target="../tags/tag127.xml"/><Relationship Id="rId1" Type="http://schemas.openxmlformats.org/officeDocument/2006/relationships/customXml" Target="../../customXml/item180.xml"/><Relationship Id="rId6" Type="http://schemas.openxmlformats.org/officeDocument/2006/relationships/tags" Target="../tags/tag131.xml"/><Relationship Id="rId5" Type="http://schemas.openxmlformats.org/officeDocument/2006/relationships/tags" Target="../tags/tag130.xml"/><Relationship Id="rId10" Type="http://schemas.openxmlformats.org/officeDocument/2006/relationships/image" Target="../media/image1.bin"/><Relationship Id="rId4" Type="http://schemas.openxmlformats.org/officeDocument/2006/relationships/tags" Target="../tags/tag129.xml"/><Relationship Id="rId9"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39.xml"/><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image" Target="../media/image1.bin"/><Relationship Id="rId2" Type="http://schemas.openxmlformats.org/officeDocument/2006/relationships/tags" Target="../tags/tag133.xml"/><Relationship Id="rId1" Type="http://schemas.openxmlformats.org/officeDocument/2006/relationships/customXml" Target="../../customXml/item218.xml"/><Relationship Id="rId6" Type="http://schemas.openxmlformats.org/officeDocument/2006/relationships/tags" Target="../tags/tag137.xml"/><Relationship Id="rId11" Type="http://schemas.openxmlformats.org/officeDocument/2006/relationships/oleObject" Target="../embeddings/oleObject22.bin"/><Relationship Id="rId5" Type="http://schemas.openxmlformats.org/officeDocument/2006/relationships/tags" Target="../tags/tag136.xml"/><Relationship Id="rId10" Type="http://schemas.openxmlformats.org/officeDocument/2006/relationships/slideMaster" Target="../slideMasters/slideMaster1.xml"/><Relationship Id="rId4" Type="http://schemas.openxmlformats.org/officeDocument/2006/relationships/tags" Target="../tags/tag135.xml"/><Relationship Id="rId9" Type="http://schemas.openxmlformats.org/officeDocument/2006/relationships/tags" Target="../tags/tag14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1.bin"/><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oleObject" Target="../embeddings/oleObject23.bin"/><Relationship Id="rId5" Type="http://schemas.openxmlformats.org/officeDocument/2006/relationships/slideMaster" Target="../slideMasters/slideMaster1.xml"/><Relationship Id="rId4" Type="http://schemas.openxmlformats.org/officeDocument/2006/relationships/tags" Target="../tags/tag144.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1.bin"/><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oleObject" Target="../embeddings/oleObject24.bin"/><Relationship Id="rId5" Type="http://schemas.openxmlformats.org/officeDocument/2006/relationships/slideMaster" Target="../slideMasters/slideMaster1.xml"/><Relationship Id="rId4" Type="http://schemas.openxmlformats.org/officeDocument/2006/relationships/tags" Target="../tags/tag14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1.bin"/><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oleObject" Target="../embeddings/oleObject25.bin"/><Relationship Id="rId5" Type="http://schemas.openxmlformats.org/officeDocument/2006/relationships/slideMaster" Target="../slideMasters/slideMaster1.xml"/><Relationship Id="rId4" Type="http://schemas.openxmlformats.org/officeDocument/2006/relationships/tags" Target="../tags/tag15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155.xml"/><Relationship Id="rId7" Type="http://schemas.openxmlformats.org/officeDocument/2006/relationships/oleObject" Target="../embeddings/oleObject26.bin"/><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Master" Target="../slideMasters/slideMaster1.xml"/><Relationship Id="rId5" Type="http://schemas.openxmlformats.org/officeDocument/2006/relationships/tags" Target="../tags/tag157.xml"/><Relationship Id="rId4" Type="http://schemas.openxmlformats.org/officeDocument/2006/relationships/tags" Target="../tags/tag15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image" Target="../media/image1.bin"/><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oleObject" Target="../embeddings/oleObject27.bin"/><Relationship Id="rId5" Type="http://schemas.openxmlformats.org/officeDocument/2006/relationships/slideMaster" Target="../slideMasters/slideMaster1.xml"/><Relationship Id="rId4" Type="http://schemas.openxmlformats.org/officeDocument/2006/relationships/tags" Target="../tags/tag16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164.xml"/><Relationship Id="rId7" Type="http://schemas.openxmlformats.org/officeDocument/2006/relationships/oleObject" Target="../embeddings/oleObject28.bin"/><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slideMaster" Target="../slideMasters/slideMaster1.xml"/><Relationship Id="rId5" Type="http://schemas.openxmlformats.org/officeDocument/2006/relationships/tags" Target="../tags/tag166.xml"/><Relationship Id="rId4" Type="http://schemas.openxmlformats.org/officeDocument/2006/relationships/tags" Target="../tags/tag165.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1.bin"/><Relationship Id="rId4" Type="http://schemas.openxmlformats.org/officeDocument/2006/relationships/oleObject" Target="../embeddings/oleObject29.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bin"/><Relationship Id="rId2" Type="http://schemas.openxmlformats.org/officeDocument/2006/relationships/tags" Target="../tags/tag44.xml"/><Relationship Id="rId1" Type="http://schemas.openxmlformats.org/officeDocument/2006/relationships/customXml" Target="../../customXml/item144.xml"/><Relationship Id="rId6" Type="http://schemas.openxmlformats.org/officeDocument/2006/relationships/oleObject" Target="../embeddings/oleObject4.bin"/><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30.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tags" Target="../tags/tag170.xml"/><Relationship Id="rId7" Type="http://schemas.openxmlformats.org/officeDocument/2006/relationships/slideMaster" Target="../slideMasters/slideMaster1.xml"/><Relationship Id="rId2" Type="http://schemas.openxmlformats.org/officeDocument/2006/relationships/tags" Target="../tags/tag169.xml"/><Relationship Id="rId1" Type="http://schemas.openxmlformats.org/officeDocument/2006/relationships/customXml" Target="../../customXml/item155.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9" Type="http://schemas.openxmlformats.org/officeDocument/2006/relationships/image" Target="../media/image1.bin"/></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75.xml"/><Relationship Id="rId7" Type="http://schemas.openxmlformats.org/officeDocument/2006/relationships/image" Target="../media/image1.bin"/><Relationship Id="rId2" Type="http://schemas.openxmlformats.org/officeDocument/2006/relationships/tags" Target="../tags/tag174.xml"/><Relationship Id="rId1" Type="http://schemas.openxmlformats.org/officeDocument/2006/relationships/customXml" Target="../../customXml/item116.xml"/><Relationship Id="rId6" Type="http://schemas.openxmlformats.org/officeDocument/2006/relationships/oleObject" Target="../embeddings/oleObject31.bin"/><Relationship Id="rId5" Type="http://schemas.openxmlformats.org/officeDocument/2006/relationships/slideMaster" Target="../slideMasters/slideMaster1.xml"/><Relationship Id="rId4" Type="http://schemas.openxmlformats.org/officeDocument/2006/relationships/tags" Target="../tags/tag17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79.xml"/><Relationship Id="rId7" Type="http://schemas.openxmlformats.org/officeDocument/2006/relationships/image" Target="../media/image1.bin"/><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oleObject" Target="../embeddings/oleObject32.bin"/><Relationship Id="rId5" Type="http://schemas.openxmlformats.org/officeDocument/2006/relationships/slideMaster" Target="../slideMasters/slideMaster1.xml"/><Relationship Id="rId4" Type="http://schemas.openxmlformats.org/officeDocument/2006/relationships/tags" Target="../tags/tag180.xml"/></Relationships>
</file>

<file path=ppt/slideLayouts/_rels/slideLayout33.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tags" Target="../tags/tag182.xml"/><Relationship Id="rId7" Type="http://schemas.openxmlformats.org/officeDocument/2006/relationships/slideMaster" Target="../slideMasters/slideMaster1.xml"/><Relationship Id="rId2" Type="http://schemas.openxmlformats.org/officeDocument/2006/relationships/tags" Target="../tags/tag181.xml"/><Relationship Id="rId1" Type="http://schemas.openxmlformats.org/officeDocument/2006/relationships/customXml" Target="../../customXml/item145.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9" Type="http://schemas.openxmlformats.org/officeDocument/2006/relationships/image" Target="../media/image1.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bin"/><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3.bin"/><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3.bin"/><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57.xml"/><Relationship Id="rId7" Type="http://schemas.openxmlformats.org/officeDocument/2006/relationships/oleObject" Target="../embeddings/oleObject8.bin"/><Relationship Id="rId2" Type="http://schemas.openxmlformats.org/officeDocument/2006/relationships/tags" Target="../tags/tag56.xml"/><Relationship Id="rId1" Type="http://schemas.openxmlformats.org/officeDocument/2006/relationships/customXml" Target="../../customXml/item222.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bin"/><Relationship Id="rId3" Type="http://schemas.openxmlformats.org/officeDocument/2006/relationships/tags" Target="../tags/tag61.xml"/><Relationship Id="rId7" Type="http://schemas.openxmlformats.org/officeDocument/2006/relationships/oleObject" Target="../embeddings/oleObject9.bin"/><Relationship Id="rId2" Type="http://schemas.openxmlformats.org/officeDocument/2006/relationships/tags" Target="../tags/tag60.xml"/><Relationship Id="rId1" Type="http://schemas.openxmlformats.org/officeDocument/2006/relationships/customXml" Target="../../customXml/item12.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65.xml"/><Relationship Id="rId7"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customXml" Target="../../customXml/item22.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1.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icture">
    <p:spTree>
      <p:nvGrpSpPr>
        <p:cNvPr id="1" name=""/>
        <p:cNvGrpSpPr/>
        <p:nvPr/>
      </p:nvGrpSpPr>
      <p:grpSpPr>
        <a:xfrm>
          <a:off x="0" y="0"/>
          <a:ext cx="0" cy="0"/>
          <a:chOff x="0" y="0"/>
          <a:chExt cx="0" cy="0"/>
        </a:xfrm>
      </p:grpSpPr>
      <p:pic>
        <p:nvPicPr>
          <p:cNvPr id="43166" name="Picture 158" descr="D:\syncplicity\z001tyyt\00_Eigene Dokumente\01_Andrea GMC MK\01_S120_Guido Stoeppler\Mix von Allem\Bildkomposition\Endversion -DAM\7831-Keyvisual-CU320_Sinamics-171130 Test.jpg"/>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0" y="-1"/>
            <a:ext cx="1219835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cdtText Box 101 Id11"/>
          <p:cNvSpPr txBox="1">
            <a:spLocks noChangeArrowheads="1"/>
          </p:cNvSpPr>
          <p:nvPr userDrawn="1">
            <p:custDataLst>
              <p:tags r:id="rId1"/>
            </p:custDataLst>
          </p:nvPr>
        </p:nvSpPr>
        <p:spPr bwMode="gray">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dirty="0">
              <a:solidFill>
                <a:srgbClr val="990000"/>
              </a:solidFill>
            </a:endParaRP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0264700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65" name="Rechteck 64" hidden="1"/>
          <p:cNvSpPr/>
          <p:nvPr userDrawn="1">
            <p:custDataLst>
              <p:tags r:id="rId3"/>
            </p:custDataLst>
          </p:nvPr>
        </p:nvSpPr>
        <p:spPr bwMode="gray">
          <a:xfrm>
            <a:off x="9276" y="1588"/>
            <a:ext cx="12189073" cy="6856412"/>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8" name="AutoShape 32"/>
          <p:cNvSpPr>
            <a:spLocks noChangeAspect="1" noChangeArrowheads="1" noTextEdit="1"/>
          </p:cNvSpPr>
          <p:nvPr userDrawn="1"/>
        </p:nvSpPr>
        <p:spPr bwMode="gray">
          <a:xfrm>
            <a:off x="9555163" y="323850"/>
            <a:ext cx="215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 name="Titel 1"/>
          <p:cNvSpPr>
            <a:spLocks noGrp="1"/>
          </p:cNvSpPr>
          <p:nvPr>
            <p:ph type="title"/>
            <p:custDataLst>
              <p:tags r:id="rId4"/>
            </p:custDataLst>
          </p:nvPr>
        </p:nvSpPr>
        <p:spPr bwMode="gray">
          <a:xfrm>
            <a:off x="627063" y="3465004"/>
            <a:ext cx="6480224"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p:spPr>
        <p:txBody>
          <a:bodyPr vert="horz" wrap="square" lIns="216000" tIns="90000" rIns="216000" bIns="216000" numCol="1" anchor="b" anchorCtr="0" compatLnSpc="1">
            <a:prstTxWarp prst="textNoShape">
              <a:avLst/>
            </a:prstTxWarp>
            <a:spAutoFit/>
          </a:bodyPr>
          <a:lstStyle>
            <a:lvl1pPr>
              <a:spcBef>
                <a:spcPts val="1800"/>
              </a:spcBef>
              <a:defRPr lang="de-DE" sz="4400" baseline="0" dirty="0">
                <a:solidFill>
                  <a:srgbClr val="FFFFFF"/>
                </a:solidFill>
                <a:latin typeface="Arial" pitchFamily="34" charset="0"/>
              </a:defRPr>
            </a:lvl1pPr>
          </a:lstStyle>
          <a:p>
            <a:pPr marL="0" lvl="0" indent="0">
              <a:lnSpc>
                <a:spcPct val="100000"/>
              </a:lnSpc>
              <a:spcAft>
                <a:spcPts val="0"/>
              </a:spcAft>
              <a:buClr>
                <a:schemeClr val="accent1"/>
              </a:buClr>
              <a:buFont typeface="Arial" pitchFamily="34" charset="0"/>
              <a:buNone/>
              <a:tabLst/>
            </a:pPr>
            <a:r>
              <a:rPr lang="de-DE" dirty="0"/>
              <a:t>Titelmasterformat durch Klicken bearbeiten</a:t>
            </a:r>
          </a:p>
        </p:txBody>
      </p:sp>
      <p:sp>
        <p:nvSpPr>
          <p:cNvPr id="8" name="Textplatzhalter 57343"/>
          <p:cNvSpPr>
            <a:spLocks noGrp="1"/>
          </p:cNvSpPr>
          <p:nvPr>
            <p:ph type="body" sz="quarter" idx="12" hasCustomPrompt="1"/>
          </p:nvPr>
        </p:nvSpPr>
        <p:spPr bwMode="gray">
          <a:xfrm>
            <a:off x="627063" y="5877272"/>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a:t>Bitte URL einfügen</a:t>
            </a:r>
          </a:p>
        </p:txBody>
      </p:sp>
      <p:sp>
        <p:nvSpPr>
          <p:cNvPr id="11" name="Textplatzhalter 57343"/>
          <p:cNvSpPr>
            <a:spLocks noGrp="1"/>
          </p:cNvSpPr>
          <p:nvPr>
            <p:ph type="body" sz="quarter" idx="13" hasCustomPrompt="1"/>
          </p:nvPr>
        </p:nvSpPr>
        <p:spPr bwMode="gray">
          <a:xfrm>
            <a:off x="627063" y="5877272"/>
            <a:ext cx="3240000" cy="324000"/>
          </a:xfrm>
        </p:spPr>
        <p:txBody>
          <a:bodyPr lIns="216000" tIns="90000" rIns="0" bIns="46800"/>
          <a:lstStyle>
            <a:lvl1pPr algn="l">
              <a:lnSpc>
                <a:spcPct val="100000"/>
              </a:lnSpc>
              <a:defRPr sz="1000" b="1"/>
            </a:lvl1pPr>
            <a:lvl2pPr marL="1588" indent="0">
              <a:buNone/>
              <a:defRPr/>
            </a:lvl2pPr>
          </a:lstStyle>
          <a:p>
            <a:pPr lvl="0"/>
            <a:r>
              <a:rPr lang="de-DE" dirty="0"/>
              <a:t>Bitte Schutzvermerk einfügen</a:t>
            </a:r>
          </a:p>
        </p:txBody>
      </p:sp>
    </p:spTree>
    <p:extLst>
      <p:ext uri="{BB962C8B-B14F-4D97-AF65-F5344CB8AC3E}">
        <p14:creationId xmlns:p14="http://schemas.microsoft.com/office/powerpoint/2010/main" val="236294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9" name="Titel 8"/>
          <p:cNvSpPr>
            <a:spLocks noGrp="1"/>
          </p:cNvSpPr>
          <p:nvPr>
            <p:ph type="title"/>
          </p:nvPr>
        </p:nvSpPr>
        <p:spPr bwMode="gray"/>
        <p:txBody>
          <a:bodyPr/>
          <a:lstStyle/>
          <a:p>
            <a:r>
              <a:rPr lang="de-DE" dirty="0"/>
              <a:t>Titelmasterformat durch Klicken bearbeiten</a:t>
            </a:r>
          </a:p>
        </p:txBody>
      </p:sp>
      <p:sp>
        <p:nvSpPr>
          <p:cNvPr id="13" name="Datumsplatzhalter 12"/>
          <p:cNvSpPr>
            <a:spLocks noGrp="1"/>
          </p:cNvSpPr>
          <p:nvPr>
            <p:ph type="dt" sz="half" idx="12"/>
          </p:nvPr>
        </p:nvSpPr>
        <p:spPr bwMode="gray"/>
        <p:txBody>
          <a:bodyPr/>
          <a:lstStyle/>
          <a:p>
            <a:r>
              <a:rPr lang="en-US"/>
              <a:t>XX.XX.20XX</a:t>
            </a:r>
            <a:endParaRPr lang="de-DE" dirty="0"/>
          </a:p>
        </p:txBody>
      </p:sp>
      <p:sp>
        <p:nvSpPr>
          <p:cNvPr id="17" name="Foliennummernplatzhalter 16"/>
          <p:cNvSpPr>
            <a:spLocks noGrp="1"/>
          </p:cNvSpPr>
          <p:nvPr>
            <p:ph type="sldNum" sz="quarter" idx="14"/>
          </p:nvPr>
        </p:nvSpPr>
        <p:spPr bwMode="gray"/>
        <p:txBody>
          <a:bodyPr/>
          <a:lstStyle/>
          <a:p>
            <a:r>
              <a:rPr lang="de-DE" dirty="0"/>
              <a:t>Seite </a:t>
            </a:r>
            <a:fld id="{99E26495-FA13-4534-B451-FB78AC0E3177}" type="slidenum">
              <a:rPr lang="de-DE" smtClean="0"/>
              <a:pPr/>
              <a:t>‹Nr.›</a:t>
            </a:fld>
            <a:endParaRPr lang="de-DE" dirty="0"/>
          </a:p>
        </p:txBody>
      </p:sp>
      <p:sp>
        <p:nvSpPr>
          <p:cNvPr id="18" name="Fußzeilenplatzhalter 17"/>
          <p:cNvSpPr>
            <a:spLocks noGrp="1"/>
          </p:cNvSpPr>
          <p:nvPr>
            <p:ph type="ftr" sz="quarter" idx="15"/>
          </p:nvPr>
        </p:nvSpPr>
        <p:spPr bwMode="gray"/>
        <p:txBody>
          <a:bodyPr/>
          <a:lstStyle/>
          <a:p>
            <a:r>
              <a:rPr lang="de-DE" dirty="0"/>
              <a:t>MC GMC S MP</a:t>
            </a:r>
          </a:p>
        </p:txBody>
      </p:sp>
      <p:sp>
        <p:nvSpPr>
          <p:cNvPr id="14" name="Rechteck 13" hidden="1"/>
          <p:cNvSpPr/>
          <p:nvPr userDrawn="1">
            <p:custDataLst>
              <p:tags r:id="rId1"/>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2" name="Objekt 11" hidden="1"/>
          <p:cNvGraphicFramePr>
            <a:graphicFrameLocks noChangeAspect="1"/>
          </p:cNvGraphicFramePr>
          <p:nvPr userDrawn="1">
            <p:custDataLst>
              <p:tags r:id="rId2"/>
            </p:custDataLst>
            <p:extLst>
              <p:ext uri="{D42A27DB-BD31-4B8C-83A1-F6EECF244321}">
                <p14:modId xmlns:p14="http://schemas.microsoft.com/office/powerpoint/2010/main" val="29264520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5" name="Rechteck 14" hidden="1"/>
          <p:cNvSpPr/>
          <p:nvPr userDrawn="1">
            <p:custDataLst>
              <p:tags r:id="rId3"/>
            </p:custDataLst>
          </p:nvPr>
        </p:nvSpPr>
        <p:spPr bwMode="gray">
          <a:xfrm>
            <a:off x="597825" y="1414800"/>
            <a:ext cx="11124000" cy="4752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6" name="Rechteck 15" hidden="1"/>
          <p:cNvSpPr/>
          <p:nvPr userDrawn="1">
            <p:custDataLst>
              <p:tags r:id="rId4"/>
            </p:custDataLst>
          </p:nvPr>
        </p:nvSpPr>
        <p:spPr bwMode="gray">
          <a:xfrm>
            <a:off x="626400" y="1414800"/>
            <a:ext cx="11088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sz="half" idx="1"/>
            <p:custDataLst>
              <p:tags r:id="rId5"/>
            </p:custDataLst>
          </p:nvPr>
        </p:nvSpPr>
        <p:spPr bwMode="gray">
          <a:xfrm>
            <a:off x="627063" y="1448332"/>
            <a:ext cx="5472112" cy="4752976"/>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Bildplatzhalter 4"/>
          <p:cNvSpPr>
            <a:spLocks noGrp="1"/>
          </p:cNvSpPr>
          <p:nvPr>
            <p:ph type="pic" sz="quarter" idx="10"/>
          </p:nvPr>
        </p:nvSpPr>
        <p:spPr bwMode="gray">
          <a:xfrm>
            <a:off x="6243637" y="1449573"/>
            <a:ext cx="5472000" cy="2303463"/>
          </a:xfrm>
        </p:spPr>
        <p:txBody>
          <a:bodyPr tIns="648000"/>
          <a:lstStyle>
            <a:lvl1pPr algn="ctr">
              <a:defRPr/>
            </a:lvl1pPr>
          </a:lstStyle>
          <a:p>
            <a:endParaRPr lang="fr-FR"/>
          </a:p>
        </p:txBody>
      </p:sp>
      <p:sp>
        <p:nvSpPr>
          <p:cNvPr id="6" name="Bildplatzhalter 4"/>
          <p:cNvSpPr>
            <a:spLocks noGrp="1"/>
          </p:cNvSpPr>
          <p:nvPr>
            <p:ph type="pic" sz="quarter" idx="11"/>
          </p:nvPr>
        </p:nvSpPr>
        <p:spPr bwMode="gray">
          <a:xfrm>
            <a:off x="6243637" y="3896259"/>
            <a:ext cx="5472000" cy="2305049"/>
          </a:xfrm>
        </p:spPr>
        <p:txBody>
          <a:bodyPr tIns="648000"/>
          <a:lstStyle>
            <a:lvl1pPr algn="ctr">
              <a:defRPr/>
            </a:lvl1pPr>
          </a:lstStyle>
          <a:p>
            <a:endParaRPr lang="fr-FR" dirty="0"/>
          </a:p>
        </p:txBody>
      </p:sp>
    </p:spTree>
    <p:extLst>
      <p:ext uri="{BB962C8B-B14F-4D97-AF65-F5344CB8AC3E}">
        <p14:creationId xmlns:p14="http://schemas.microsoft.com/office/powerpoint/2010/main" val="161440598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9" name="Titel 8"/>
          <p:cNvSpPr>
            <a:spLocks noGrp="1"/>
          </p:cNvSpPr>
          <p:nvPr>
            <p:ph type="title"/>
          </p:nvPr>
        </p:nvSpPr>
        <p:spPr bwMode="gray"/>
        <p:txBody>
          <a:bodyPr/>
          <a:lstStyle/>
          <a:p>
            <a:r>
              <a:rPr lang="de-DE" dirty="0"/>
              <a:t>Titelmasterformat durch Klicken bearbeiten</a:t>
            </a:r>
          </a:p>
        </p:txBody>
      </p:sp>
      <p:sp>
        <p:nvSpPr>
          <p:cNvPr id="13" name="Datumsplatzhalter 12"/>
          <p:cNvSpPr>
            <a:spLocks noGrp="1"/>
          </p:cNvSpPr>
          <p:nvPr>
            <p:ph type="dt" sz="half" idx="12"/>
          </p:nvPr>
        </p:nvSpPr>
        <p:spPr bwMode="gray"/>
        <p:txBody>
          <a:bodyPr/>
          <a:lstStyle/>
          <a:p>
            <a:r>
              <a:rPr lang="en-US"/>
              <a:t>XX.XX.20XX</a:t>
            </a:r>
            <a:endParaRPr lang="de-DE" dirty="0"/>
          </a:p>
        </p:txBody>
      </p:sp>
      <p:sp>
        <p:nvSpPr>
          <p:cNvPr id="17" name="Foliennummernplatzhalter 16"/>
          <p:cNvSpPr>
            <a:spLocks noGrp="1"/>
          </p:cNvSpPr>
          <p:nvPr>
            <p:ph type="sldNum" sz="quarter" idx="14"/>
          </p:nvPr>
        </p:nvSpPr>
        <p:spPr bwMode="gray"/>
        <p:txBody>
          <a:bodyPr/>
          <a:lstStyle/>
          <a:p>
            <a:r>
              <a:rPr lang="de-DE" dirty="0"/>
              <a:t>Seite </a:t>
            </a:r>
            <a:fld id="{99E26495-FA13-4534-B451-FB78AC0E3177}" type="slidenum">
              <a:rPr lang="de-DE" smtClean="0"/>
              <a:pPr/>
              <a:t>‹Nr.›</a:t>
            </a:fld>
            <a:endParaRPr lang="de-DE" dirty="0"/>
          </a:p>
        </p:txBody>
      </p:sp>
      <p:sp>
        <p:nvSpPr>
          <p:cNvPr id="18" name="Fußzeilenplatzhalter 17"/>
          <p:cNvSpPr>
            <a:spLocks noGrp="1"/>
          </p:cNvSpPr>
          <p:nvPr>
            <p:ph type="ftr" sz="quarter" idx="15"/>
          </p:nvPr>
        </p:nvSpPr>
        <p:spPr bwMode="gray"/>
        <p:txBody>
          <a:bodyPr/>
          <a:lstStyle/>
          <a:p>
            <a:r>
              <a:rPr lang="de-DE" dirty="0"/>
              <a:t>Autor / Abteilung</a:t>
            </a:r>
          </a:p>
        </p:txBody>
      </p:sp>
      <p:sp>
        <p:nvSpPr>
          <p:cNvPr id="14" name="Rechteck 13" hidden="1"/>
          <p:cNvSpPr/>
          <p:nvPr userDrawn="1">
            <p:custDataLst>
              <p:tags r:id="rId1"/>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2" name="Objekt 11" hidden="1"/>
          <p:cNvGraphicFramePr>
            <a:graphicFrameLocks noChangeAspect="1"/>
          </p:cNvGraphicFramePr>
          <p:nvPr userDrawn="1">
            <p:custDataLst>
              <p:tags r:id="rId2"/>
            </p:custDataLst>
            <p:extLst>
              <p:ext uri="{D42A27DB-BD31-4B8C-83A1-F6EECF244321}">
                <p14:modId xmlns:p14="http://schemas.microsoft.com/office/powerpoint/2010/main" val="30867944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5" name="Rechteck 14" hidden="1"/>
          <p:cNvSpPr/>
          <p:nvPr userDrawn="1">
            <p:custDataLst>
              <p:tags r:id="rId3"/>
            </p:custDataLst>
          </p:nvPr>
        </p:nvSpPr>
        <p:spPr bwMode="gray">
          <a:xfrm>
            <a:off x="597825"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6" name="Rechteck 15" hidden="1"/>
          <p:cNvSpPr/>
          <p:nvPr userDrawn="1">
            <p:custDataLst>
              <p:tags r:id="rId4"/>
            </p:custDataLst>
          </p:nvPr>
        </p:nvSpPr>
        <p:spPr bwMode="gray">
          <a:xfrm>
            <a:off x="626400" y="1414800"/>
            <a:ext cx="11088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sz="half" idx="1"/>
            <p:custDataLst>
              <p:tags r:id="rId5"/>
            </p:custDataLst>
          </p:nvPr>
        </p:nvSpPr>
        <p:spPr bwMode="gray">
          <a:xfrm>
            <a:off x="627063" y="1448332"/>
            <a:ext cx="5904000" cy="4752000"/>
          </a:xfrm>
          <a:solidFill>
            <a:schemeClr val="accent2"/>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Bildplatzhalter 4"/>
          <p:cNvSpPr>
            <a:spLocks noGrp="1"/>
          </p:cNvSpPr>
          <p:nvPr>
            <p:ph type="pic" sz="quarter" idx="10"/>
          </p:nvPr>
        </p:nvSpPr>
        <p:spPr bwMode="gray">
          <a:xfrm>
            <a:off x="6243637" y="1736812"/>
            <a:ext cx="5472000" cy="2016000"/>
          </a:xfrm>
        </p:spPr>
        <p:txBody>
          <a:bodyPr tIns="648000"/>
          <a:lstStyle>
            <a:lvl1pPr algn="ctr">
              <a:defRPr/>
            </a:lvl1pPr>
          </a:lstStyle>
          <a:p>
            <a:endParaRPr lang="fr-FR"/>
          </a:p>
        </p:txBody>
      </p:sp>
      <p:sp>
        <p:nvSpPr>
          <p:cNvPr id="6" name="Bildplatzhalter 4"/>
          <p:cNvSpPr>
            <a:spLocks noGrp="1"/>
          </p:cNvSpPr>
          <p:nvPr>
            <p:ph type="pic" sz="quarter" idx="11"/>
          </p:nvPr>
        </p:nvSpPr>
        <p:spPr bwMode="gray">
          <a:xfrm>
            <a:off x="6243637" y="3896259"/>
            <a:ext cx="5472000" cy="2016000"/>
          </a:xfrm>
        </p:spPr>
        <p:txBody>
          <a:bodyPr tIns="648000"/>
          <a:lstStyle>
            <a:lvl1pPr algn="ctr">
              <a:defRPr/>
            </a:lvl1pPr>
          </a:lstStyle>
          <a:p>
            <a:endParaRPr lang="fr-FR" dirty="0"/>
          </a:p>
        </p:txBody>
      </p:sp>
    </p:spTree>
    <p:extLst>
      <p:ext uri="{BB962C8B-B14F-4D97-AF65-F5344CB8AC3E}">
        <p14:creationId xmlns:p14="http://schemas.microsoft.com/office/powerpoint/2010/main" val="10060096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7" name="Titel 6"/>
          <p:cNvSpPr>
            <a:spLocks noGrp="1"/>
          </p:cNvSpPr>
          <p:nvPr>
            <p:ph type="title"/>
          </p:nvPr>
        </p:nvSpPr>
        <p:spPr bwMode="gray"/>
        <p:txBody>
          <a:bodyPr/>
          <a:lstStyle/>
          <a:p>
            <a:r>
              <a:rPr lang="de-DE" dirty="0"/>
              <a:t>Titelmasterformat durch Klicken bearbeiten</a:t>
            </a:r>
          </a:p>
        </p:txBody>
      </p:sp>
      <p:sp>
        <p:nvSpPr>
          <p:cNvPr id="17" name="Datumsplatzhalter 16"/>
          <p:cNvSpPr>
            <a:spLocks noGrp="1"/>
          </p:cNvSpPr>
          <p:nvPr>
            <p:ph type="dt" sz="half" idx="14"/>
          </p:nvPr>
        </p:nvSpPr>
        <p:spPr bwMode="gray"/>
        <p:txBody>
          <a:bodyPr/>
          <a:lstStyle/>
          <a:p>
            <a:r>
              <a:rPr lang="en-US"/>
              <a:t>XX.XX.20XX</a:t>
            </a:r>
            <a:endParaRPr lang="de-DE" dirty="0"/>
          </a:p>
        </p:txBody>
      </p:sp>
      <p:sp>
        <p:nvSpPr>
          <p:cNvPr id="19" name="Foliennummernplatzhalter 18"/>
          <p:cNvSpPr>
            <a:spLocks noGrp="1"/>
          </p:cNvSpPr>
          <p:nvPr>
            <p:ph type="sldNum" sz="quarter" idx="16"/>
          </p:nvPr>
        </p:nvSpPr>
        <p:spPr bwMode="gray"/>
        <p:txBody>
          <a:bodyPr/>
          <a:lstStyle/>
          <a:p>
            <a:r>
              <a:rPr lang="de-DE" dirty="0"/>
              <a:t>Seite </a:t>
            </a:r>
            <a:fld id="{99E26495-FA13-4534-B451-FB78AC0E3177}" type="slidenum">
              <a:rPr lang="de-DE" smtClean="0"/>
              <a:pPr/>
              <a:t>‹Nr.›</a:t>
            </a:fld>
            <a:endParaRPr lang="de-DE" dirty="0"/>
          </a:p>
        </p:txBody>
      </p:sp>
      <p:sp>
        <p:nvSpPr>
          <p:cNvPr id="20" name="Fußzeilenplatzhalter 19"/>
          <p:cNvSpPr>
            <a:spLocks noGrp="1"/>
          </p:cNvSpPr>
          <p:nvPr>
            <p:ph type="ftr" sz="quarter" idx="17"/>
          </p:nvPr>
        </p:nvSpPr>
        <p:spPr bwMode="gray"/>
        <p:txBody>
          <a:bodyPr/>
          <a:lstStyle/>
          <a:p>
            <a:r>
              <a:rPr lang="de-DE" dirty="0"/>
              <a:t>Autor / Abteilung</a:t>
            </a:r>
          </a:p>
        </p:txBody>
      </p:sp>
      <p:sp>
        <p:nvSpPr>
          <p:cNvPr id="14" name="Rechteck 13" hidden="1"/>
          <p:cNvSpPr/>
          <p:nvPr userDrawn="1">
            <p:custDataLst>
              <p:tags r:id="rId2"/>
            </p:custDataLst>
          </p:nvPr>
        </p:nvSpPr>
        <p:spPr bwMode="gray">
          <a:xfrm>
            <a:off x="8978900" y="-1"/>
            <a:ext cx="3219450" cy="1412876"/>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8" name="Objekt 7" hidden="1"/>
          <p:cNvGraphicFramePr>
            <a:graphicFrameLocks noChangeAspect="1"/>
          </p:cNvGraphicFramePr>
          <p:nvPr userDrawn="1">
            <p:custDataLst>
              <p:tags r:id="rId3"/>
            </p:custDataLst>
            <p:extLst>
              <p:ext uri="{D42A27DB-BD31-4B8C-83A1-F6EECF244321}">
                <p14:modId xmlns:p14="http://schemas.microsoft.com/office/powerpoint/2010/main" val="8710749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9" imgW="270" imgH="270" progId="TCLayout.ActiveDocument.1">
                  <p:embed/>
                </p:oleObj>
              </mc:Choice>
              <mc:Fallback>
                <p:oleObj name="think-cell Foli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12" name="Rechteck 11" hidden="1"/>
          <p:cNvSpPr/>
          <p:nvPr userDrawn="1">
            <p:custDataLst>
              <p:tags r:id="rId4"/>
            </p:custDataLst>
          </p:nvPr>
        </p:nvSpPr>
        <p:spPr bwMode="gray">
          <a:xfrm>
            <a:off x="597825"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1" name="Rechteck 10" hidden="1"/>
          <p:cNvSpPr/>
          <p:nvPr userDrawn="1">
            <p:custDataLst>
              <p:tags r:id="rId5"/>
            </p:custDataLst>
          </p:nvPr>
        </p:nvSpPr>
        <p:spPr bwMode="gray">
          <a:xfrm>
            <a:off x="626400" y="1414800"/>
            <a:ext cx="11088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idx="1"/>
            <p:custDataLst>
              <p:tags r:id="rId6"/>
            </p:custDataLst>
          </p:nvPr>
        </p:nvSpPr>
        <p:spPr bwMode="gray">
          <a:xfrm>
            <a:off x="627063" y="1448780"/>
            <a:ext cx="8208962" cy="2303463"/>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3" name="cdtContent Placeholder 12 Id13"/>
          <p:cNvSpPr>
            <a:spLocks noGrp="1"/>
          </p:cNvSpPr>
          <p:nvPr>
            <p:ph sz="quarter" idx="13"/>
            <p:custDataLst>
              <p:tags r:id="rId7"/>
            </p:custDataLst>
          </p:nvPr>
        </p:nvSpPr>
        <p:spPr bwMode="gray">
          <a:xfrm>
            <a:off x="627063" y="3896258"/>
            <a:ext cx="8208962" cy="2305050"/>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250465231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7" name="Titel 6"/>
          <p:cNvSpPr>
            <a:spLocks noGrp="1"/>
          </p:cNvSpPr>
          <p:nvPr>
            <p:ph type="title"/>
          </p:nvPr>
        </p:nvSpPr>
        <p:spPr bwMode="gray"/>
        <p:txBody>
          <a:bodyPr/>
          <a:lstStyle/>
          <a:p>
            <a:r>
              <a:rPr lang="de-DE" dirty="0"/>
              <a:t>Titelmasterformat durch Klicken bearbeiten</a:t>
            </a:r>
          </a:p>
        </p:txBody>
      </p:sp>
      <p:sp>
        <p:nvSpPr>
          <p:cNvPr id="14" name="Datumsplatzhalter 13"/>
          <p:cNvSpPr>
            <a:spLocks noGrp="1"/>
          </p:cNvSpPr>
          <p:nvPr>
            <p:ph type="dt" sz="half" idx="15"/>
          </p:nvPr>
        </p:nvSpPr>
        <p:spPr bwMode="gray"/>
        <p:txBody>
          <a:bodyPr/>
          <a:lstStyle/>
          <a:p>
            <a:r>
              <a:rPr lang="en-US"/>
              <a:t>XX.XX.20XX</a:t>
            </a:r>
            <a:endParaRPr lang="de-DE" dirty="0"/>
          </a:p>
        </p:txBody>
      </p:sp>
      <p:sp>
        <p:nvSpPr>
          <p:cNvPr id="17" name="Fußzeilenplatzhalter 16"/>
          <p:cNvSpPr>
            <a:spLocks noGrp="1"/>
          </p:cNvSpPr>
          <p:nvPr>
            <p:ph type="ftr" sz="quarter" idx="16"/>
          </p:nvPr>
        </p:nvSpPr>
        <p:spPr bwMode="gray"/>
        <p:txBody>
          <a:bodyPr/>
          <a:lstStyle/>
          <a:p>
            <a:r>
              <a:rPr lang="de-DE" dirty="0"/>
              <a:t>Autor / Abteilung</a:t>
            </a:r>
          </a:p>
        </p:txBody>
      </p:sp>
      <p:sp>
        <p:nvSpPr>
          <p:cNvPr id="18" name="Foliennummernplatzhalter 17"/>
          <p:cNvSpPr>
            <a:spLocks noGrp="1"/>
          </p:cNvSpPr>
          <p:nvPr>
            <p:ph type="sldNum" sz="quarter" idx="17"/>
          </p:nvPr>
        </p:nvSpPr>
        <p:spPr bwMode="gray"/>
        <p:txBody>
          <a:bodyPr/>
          <a:lstStyle/>
          <a:p>
            <a:r>
              <a:rPr lang="de-DE" dirty="0"/>
              <a:t>Seite </a:t>
            </a:r>
            <a:fld id="{99E26495-FA13-4534-B451-FB78AC0E3177}" type="slidenum">
              <a:rPr lang="de-DE" smtClean="0"/>
              <a:pPr/>
              <a:t>‹Nr.›</a:t>
            </a:fld>
            <a:endParaRPr lang="de-DE" dirty="0"/>
          </a:p>
        </p:txBody>
      </p:sp>
      <p:sp>
        <p:nvSpPr>
          <p:cNvPr id="15" name="Rechteck 14" hidden="1"/>
          <p:cNvSpPr/>
          <p:nvPr userDrawn="1">
            <p:custDataLst>
              <p:tags r:id="rId2"/>
            </p:custDataLst>
          </p:nvPr>
        </p:nvSpPr>
        <p:spPr bwMode="gray">
          <a:xfrm>
            <a:off x="8978900" y="-1"/>
            <a:ext cx="3219450" cy="1412874"/>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8" name="Objekt 7" hidden="1"/>
          <p:cNvGraphicFramePr>
            <a:graphicFrameLocks noChangeAspect="1"/>
          </p:cNvGraphicFramePr>
          <p:nvPr userDrawn="1">
            <p:custDataLst>
              <p:tags r:id="rId3"/>
            </p:custDataLst>
            <p:extLst>
              <p:ext uri="{D42A27DB-BD31-4B8C-83A1-F6EECF244321}">
                <p14:modId xmlns:p14="http://schemas.microsoft.com/office/powerpoint/2010/main" val="3929833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0" imgW="270" imgH="270" progId="TCLayout.ActiveDocument.1">
                  <p:embed/>
                </p:oleObj>
              </mc:Choice>
              <mc:Fallback>
                <p:oleObj name="think-cell Folie" r:id="rId10" imgW="270" imgH="270"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16" name="Rechteck 15" hidden="1"/>
          <p:cNvSpPr/>
          <p:nvPr userDrawn="1">
            <p:custDataLst>
              <p:tags r:id="rId4"/>
            </p:custDataLst>
          </p:nvPr>
        </p:nvSpPr>
        <p:spPr bwMode="gray">
          <a:xfrm>
            <a:off x="597825"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9" name="Rechteck 18" hidden="1"/>
          <p:cNvSpPr/>
          <p:nvPr userDrawn="1">
            <p:custDataLst>
              <p:tags r:id="rId5"/>
            </p:custDataLst>
          </p:nvPr>
        </p:nvSpPr>
        <p:spPr bwMode="gray">
          <a:xfrm>
            <a:off x="626400" y="1414800"/>
            <a:ext cx="11088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idx="1"/>
            <p:custDataLst>
              <p:tags r:id="rId6"/>
            </p:custDataLst>
          </p:nvPr>
        </p:nvSpPr>
        <p:spPr bwMode="gray">
          <a:xfrm>
            <a:off x="627063" y="1448331"/>
            <a:ext cx="3600450" cy="4752977"/>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3" name="cdtContent Placeholder 12 Id13"/>
          <p:cNvSpPr>
            <a:spLocks noGrp="1"/>
          </p:cNvSpPr>
          <p:nvPr>
            <p:ph sz="quarter" idx="13"/>
            <p:custDataLst>
              <p:tags r:id="rId7"/>
            </p:custDataLst>
          </p:nvPr>
        </p:nvSpPr>
        <p:spPr bwMode="gray">
          <a:xfrm>
            <a:off x="4370388" y="1448331"/>
            <a:ext cx="3600000" cy="4752977"/>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cdtContent Placeholder 11 Id12"/>
          <p:cNvSpPr>
            <a:spLocks noGrp="1"/>
          </p:cNvSpPr>
          <p:nvPr>
            <p:ph sz="quarter" idx="14"/>
            <p:custDataLst>
              <p:tags r:id="rId8"/>
            </p:custDataLst>
          </p:nvPr>
        </p:nvSpPr>
        <p:spPr bwMode="gray">
          <a:xfrm>
            <a:off x="8115750" y="1448331"/>
            <a:ext cx="3600000" cy="4752977"/>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211612386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10" name="Titel 9"/>
          <p:cNvSpPr>
            <a:spLocks noGrp="1"/>
          </p:cNvSpPr>
          <p:nvPr>
            <p:ph type="title"/>
          </p:nvPr>
        </p:nvSpPr>
        <p:spPr bwMode="gray"/>
        <p:txBody>
          <a:bodyPr/>
          <a:lstStyle/>
          <a:p>
            <a:r>
              <a:rPr lang="de-DE" dirty="0"/>
              <a:t>Titelmasterformat durch Klicken bearbeiten</a:t>
            </a:r>
          </a:p>
        </p:txBody>
      </p:sp>
      <p:sp>
        <p:nvSpPr>
          <p:cNvPr id="19" name="Datumsplatzhalter 18"/>
          <p:cNvSpPr>
            <a:spLocks noGrp="1"/>
          </p:cNvSpPr>
          <p:nvPr>
            <p:ph type="dt" sz="half" idx="10"/>
          </p:nvPr>
        </p:nvSpPr>
        <p:spPr bwMode="gray"/>
        <p:txBody>
          <a:bodyPr/>
          <a:lstStyle/>
          <a:p>
            <a:r>
              <a:rPr lang="en-US"/>
              <a:t>XX.XX.20XX</a:t>
            </a:r>
            <a:endParaRPr lang="de-DE" dirty="0"/>
          </a:p>
        </p:txBody>
      </p:sp>
      <p:sp>
        <p:nvSpPr>
          <p:cNvPr id="21" name="Foliennummernplatzhalter 20"/>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22" name="Fußzeilenplatzhalter 21"/>
          <p:cNvSpPr>
            <a:spLocks noGrp="1"/>
          </p:cNvSpPr>
          <p:nvPr>
            <p:ph type="ftr" sz="quarter" idx="13"/>
          </p:nvPr>
        </p:nvSpPr>
        <p:spPr bwMode="gray"/>
        <p:txBody>
          <a:bodyPr/>
          <a:lstStyle/>
          <a:p>
            <a:r>
              <a:rPr lang="de-DE" dirty="0"/>
              <a:t>Autor / Abteilung</a:t>
            </a:r>
          </a:p>
        </p:txBody>
      </p:sp>
      <p:sp>
        <p:nvSpPr>
          <p:cNvPr id="14" name="Rechteck 13" hidden="1"/>
          <p:cNvSpPr/>
          <p:nvPr userDrawn="1">
            <p:custDataLst>
              <p:tags r:id="rId2"/>
            </p:custDataLst>
          </p:nvPr>
        </p:nvSpPr>
        <p:spPr bwMode="gray">
          <a:xfrm>
            <a:off x="8978900" y="-1"/>
            <a:ext cx="3219450" cy="1412876"/>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5051729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1" imgW="270" imgH="270" progId="TCLayout.ActiveDocument.1">
                  <p:embed/>
                </p:oleObj>
              </mc:Choice>
              <mc:Fallback>
                <p:oleObj name="think-cell Folie" r:id="rId11" imgW="270" imgH="27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16" name="Rechteck 15" hidden="1"/>
          <p:cNvSpPr/>
          <p:nvPr userDrawn="1">
            <p:custDataLst>
              <p:tags r:id="rId4"/>
            </p:custDataLst>
          </p:nvPr>
        </p:nvSpPr>
        <p:spPr bwMode="gray">
          <a:xfrm>
            <a:off x="597825"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5" name="Rechteck 14" hidden="1"/>
          <p:cNvSpPr/>
          <p:nvPr userDrawn="1">
            <p:custDataLst>
              <p:tags r:id="rId5"/>
            </p:custDataLst>
          </p:nvPr>
        </p:nvSpPr>
        <p:spPr bwMode="gray">
          <a:xfrm>
            <a:off x="626400" y="1414800"/>
            <a:ext cx="11088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cdtContent Placeholder 3 Id4"/>
          <p:cNvSpPr>
            <a:spLocks noGrp="1"/>
          </p:cNvSpPr>
          <p:nvPr>
            <p:ph sz="quarter" idx="2"/>
            <p:custDataLst>
              <p:tags r:id="rId6"/>
            </p:custDataLst>
          </p:nvPr>
        </p:nvSpPr>
        <p:spPr bwMode="gray">
          <a:xfrm>
            <a:off x="6243638" y="1448332"/>
            <a:ext cx="5472112" cy="2303464"/>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3" name="cdtContent Placeholder 2 Id3"/>
          <p:cNvSpPr>
            <a:spLocks noGrp="1"/>
          </p:cNvSpPr>
          <p:nvPr>
            <p:ph sz="quarter" idx="1"/>
            <p:custDataLst>
              <p:tags r:id="rId7"/>
            </p:custDataLst>
          </p:nvPr>
        </p:nvSpPr>
        <p:spPr bwMode="gray">
          <a:xfrm>
            <a:off x="627063" y="1448334"/>
            <a:ext cx="5472112" cy="23034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cdtContent Placeholder 4 Id5"/>
          <p:cNvSpPr>
            <a:spLocks noGrp="1"/>
          </p:cNvSpPr>
          <p:nvPr>
            <p:ph sz="quarter" idx="3"/>
            <p:custDataLst>
              <p:tags r:id="rId8"/>
            </p:custDataLst>
          </p:nvPr>
        </p:nvSpPr>
        <p:spPr bwMode="gray">
          <a:xfrm>
            <a:off x="627063" y="3896258"/>
            <a:ext cx="5472112" cy="230505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cdtContent Placeholder 5 Id6"/>
          <p:cNvSpPr>
            <a:spLocks noGrp="1"/>
          </p:cNvSpPr>
          <p:nvPr>
            <p:ph sz="quarter" idx="4"/>
            <p:custDataLst>
              <p:tags r:id="rId9"/>
            </p:custDataLst>
          </p:nvPr>
        </p:nvSpPr>
        <p:spPr bwMode="gray">
          <a:xfrm>
            <a:off x="6243638" y="3896258"/>
            <a:ext cx="5472112" cy="230505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137247552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7" name="Titel 6"/>
          <p:cNvSpPr>
            <a:spLocks noGrp="1"/>
          </p:cNvSpPr>
          <p:nvPr>
            <p:ph type="title"/>
          </p:nvPr>
        </p:nvSpPr>
        <p:spPr bwMode="gray"/>
        <p:txBody>
          <a:bodyPr/>
          <a:lstStyle/>
          <a:p>
            <a:r>
              <a:rPr lang="de-DE" dirty="0"/>
              <a:t>Titelmasterformat durch Klicken bearbeiten</a:t>
            </a:r>
          </a:p>
        </p:txBody>
      </p:sp>
      <p:sp>
        <p:nvSpPr>
          <p:cNvPr id="11" name="Datumsplatzhalter 10"/>
          <p:cNvSpPr>
            <a:spLocks noGrp="1"/>
          </p:cNvSpPr>
          <p:nvPr>
            <p:ph type="dt" sz="half" idx="14"/>
          </p:nvPr>
        </p:nvSpPr>
        <p:spPr bwMode="gray"/>
        <p:txBody>
          <a:bodyPr/>
          <a:lstStyle/>
          <a:p>
            <a:r>
              <a:rPr lang="en-US"/>
              <a:t>XX.XX.20XX</a:t>
            </a:r>
            <a:endParaRPr lang="de-DE" dirty="0"/>
          </a:p>
        </p:txBody>
      </p:sp>
      <p:sp>
        <p:nvSpPr>
          <p:cNvPr id="15" name="Foliennummernplatzhalter 14"/>
          <p:cNvSpPr>
            <a:spLocks noGrp="1"/>
          </p:cNvSpPr>
          <p:nvPr>
            <p:ph type="sldNum" sz="quarter" idx="16"/>
          </p:nvPr>
        </p:nvSpPr>
        <p:spPr bwMode="gray"/>
        <p:txBody>
          <a:bodyPr/>
          <a:lstStyle/>
          <a:p>
            <a:r>
              <a:rPr lang="de-DE" dirty="0"/>
              <a:t>Seite </a:t>
            </a:r>
            <a:fld id="{99E26495-FA13-4534-B451-FB78AC0E3177}" type="slidenum">
              <a:rPr lang="de-DE" smtClean="0"/>
              <a:pPr/>
              <a:t>‹Nr.›</a:t>
            </a:fld>
            <a:endParaRPr lang="de-DE" dirty="0"/>
          </a:p>
        </p:txBody>
      </p:sp>
      <p:sp>
        <p:nvSpPr>
          <p:cNvPr id="16" name="Fußzeilenplatzhalter 15"/>
          <p:cNvSpPr>
            <a:spLocks noGrp="1"/>
          </p:cNvSpPr>
          <p:nvPr>
            <p:ph type="ftr" sz="quarter" idx="17"/>
          </p:nvPr>
        </p:nvSpPr>
        <p:spPr bwMode="gray"/>
        <p:txBody>
          <a:bodyPr/>
          <a:lstStyle/>
          <a:p>
            <a:r>
              <a:rPr lang="de-DE" dirty="0"/>
              <a:t>Autor / Abteilung</a:t>
            </a:r>
          </a:p>
        </p:txBody>
      </p:sp>
      <p:sp>
        <p:nvSpPr>
          <p:cNvPr id="12" name="Rechteck 11" hidden="1"/>
          <p:cNvSpPr/>
          <p:nvPr userDrawn="1">
            <p:custDataLst>
              <p:tags r:id="rId2"/>
            </p:custDataLst>
          </p:nvPr>
        </p:nvSpPr>
        <p:spPr bwMode="gray">
          <a:xfrm>
            <a:off x="8978900" y="-1"/>
            <a:ext cx="3219450" cy="1412874"/>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0" name="Objekt 9" hidden="1"/>
          <p:cNvGraphicFramePr>
            <a:graphicFrameLocks noChangeAspect="1"/>
          </p:cNvGraphicFramePr>
          <p:nvPr userDrawn="1">
            <p:custDataLst>
              <p:tags r:id="rId3"/>
            </p:custDataLst>
            <p:extLst>
              <p:ext uri="{D42A27DB-BD31-4B8C-83A1-F6EECF244321}">
                <p14:modId xmlns:p14="http://schemas.microsoft.com/office/powerpoint/2010/main" val="5580073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3" name="Rechteck 12" hidden="1"/>
          <p:cNvSpPr/>
          <p:nvPr userDrawn="1">
            <p:custDataLst>
              <p:tags r:id="rId4"/>
            </p:custDataLst>
          </p:nvPr>
        </p:nvSpPr>
        <p:spPr bwMode="gray">
          <a:xfrm>
            <a:off x="0" y="1414800"/>
            <a:ext cx="102744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5" name="cdtTextplatzhalter 13 Id5"/>
          <p:cNvSpPr>
            <a:spLocks noGrp="1"/>
          </p:cNvSpPr>
          <p:nvPr>
            <p:ph type="body" sz="quarter" idx="13" hasCustomPrompt="1"/>
            <p:custDataLst>
              <p:tags r:id="rId5"/>
            </p:custDataLst>
          </p:nvPr>
        </p:nvSpPr>
        <p:spPr bwMode="gray">
          <a:xfrm>
            <a:off x="10419751" y="1448331"/>
            <a:ext cx="1295999" cy="475297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vl7pPr marL="432000" indent="-144000">
              <a:buSzPct val="70000"/>
              <a:buFont typeface="Arial" panose="020B0604020202020204" pitchFamily="34" charset="0"/>
              <a:buChar char="►"/>
              <a:defRPr lang="de-DE" sz="1000" dirty="0" smtClean="0">
                <a:solidFill>
                  <a:schemeClr val="accent1"/>
                </a:solidFill>
                <a:latin typeface="+mn-lt"/>
                <a:ea typeface="+mn-ea"/>
              </a:defRPr>
            </a:lvl7pPr>
            <a:lvl8pPr marL="432000" indent="-144000">
              <a:buSzPct val="70000"/>
              <a:buFont typeface="Arial" panose="020B0604020202020204" pitchFamily="34" charset="0"/>
              <a:buChar char="►"/>
              <a:defRPr lang="de-DE" sz="1000" dirty="0" smtClean="0">
                <a:solidFill>
                  <a:schemeClr val="accent1"/>
                </a:solidFill>
                <a:latin typeface="+mn-lt"/>
                <a:ea typeface="+mn-ea"/>
              </a:defRPr>
            </a:lvl8pPr>
            <a:lvl9pPr marL="432000" indent="-144000">
              <a:buSzPct val="70000"/>
              <a:buFont typeface="Arial" panose="020B0604020202020204" pitchFamily="34" charset="0"/>
              <a:buChar char="►"/>
              <a:defRPr lang="de-DE" sz="1000" dirty="0" smtClean="0">
                <a:solidFill>
                  <a:schemeClr val="accent1"/>
                </a:solidFill>
                <a:latin typeface="+mn-lt"/>
                <a:ea typeface="+mn-ea"/>
              </a:defRPr>
            </a:lvl9pPr>
          </a:lstStyle>
          <a:p>
            <a:pPr lvl="0"/>
            <a:r>
              <a:rPr lang="de-DE" dirty="0"/>
              <a:t>Navigationstext durch Klicken bearbeiten</a:t>
            </a:r>
          </a:p>
          <a:p>
            <a:pPr lvl="1"/>
            <a:r>
              <a:rPr lang="de-DE" dirty="0"/>
              <a:t>Aktives Kapitel</a:t>
            </a:r>
          </a:p>
          <a:p>
            <a:pPr lvl="2"/>
            <a:r>
              <a:rPr lang="de-DE" dirty="0"/>
              <a:t>Unterkapitel</a:t>
            </a:r>
          </a:p>
          <a:p>
            <a:pPr lvl="3"/>
            <a:r>
              <a:rPr lang="de-DE" dirty="0"/>
              <a:t>Aktives Unterkapitel</a:t>
            </a:r>
          </a:p>
          <a:p>
            <a:pPr lvl="4"/>
            <a:r>
              <a:rPr lang="de-DE" dirty="0"/>
              <a:t>Unterkapitel</a:t>
            </a:r>
          </a:p>
          <a:p>
            <a:pPr lvl="5"/>
            <a:r>
              <a:rPr lang="de-DE" dirty="0"/>
              <a:t>Aktives Unterkapitel</a:t>
            </a:r>
          </a:p>
        </p:txBody>
      </p:sp>
    </p:spTree>
    <p:custDataLst>
      <p:custData r:id="rId1"/>
    </p:custDataLst>
    <p:extLst>
      <p:ext uri="{BB962C8B-B14F-4D97-AF65-F5344CB8AC3E}">
        <p14:creationId xmlns:p14="http://schemas.microsoft.com/office/powerpoint/2010/main" val="291505254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8" name="Titel 7"/>
          <p:cNvSpPr>
            <a:spLocks noGrp="1"/>
          </p:cNvSpPr>
          <p:nvPr>
            <p:ph type="title"/>
          </p:nvPr>
        </p:nvSpPr>
        <p:spPr bwMode="gray"/>
        <p:txBody>
          <a:bodyPr/>
          <a:lstStyle/>
          <a:p>
            <a:r>
              <a:rPr lang="de-DE" dirty="0"/>
              <a:t>Titelmasterformat durch Klicken bearbeiten</a:t>
            </a:r>
          </a:p>
        </p:txBody>
      </p:sp>
      <p:sp>
        <p:nvSpPr>
          <p:cNvPr id="12" name="Datumsplatzhalter 11"/>
          <p:cNvSpPr>
            <a:spLocks noGrp="1"/>
          </p:cNvSpPr>
          <p:nvPr>
            <p:ph type="dt" sz="half" idx="14"/>
          </p:nvPr>
        </p:nvSpPr>
        <p:spPr bwMode="gray"/>
        <p:txBody>
          <a:bodyPr/>
          <a:lstStyle/>
          <a:p>
            <a:r>
              <a:rPr lang="en-US"/>
              <a:t>XX.XX.20XX</a:t>
            </a:r>
            <a:endParaRPr lang="de-DE" dirty="0"/>
          </a:p>
        </p:txBody>
      </p:sp>
      <p:sp>
        <p:nvSpPr>
          <p:cNvPr id="16" name="Foliennummernplatzhalter 15"/>
          <p:cNvSpPr>
            <a:spLocks noGrp="1"/>
          </p:cNvSpPr>
          <p:nvPr>
            <p:ph type="sldNum" sz="quarter" idx="16"/>
          </p:nvPr>
        </p:nvSpPr>
        <p:spPr bwMode="gray"/>
        <p:txBody>
          <a:bodyPr/>
          <a:lstStyle/>
          <a:p>
            <a:r>
              <a:rPr lang="de-DE" dirty="0"/>
              <a:t>Seite </a:t>
            </a:r>
            <a:fld id="{99E26495-FA13-4534-B451-FB78AC0E3177}" type="slidenum">
              <a:rPr lang="de-DE" smtClean="0"/>
              <a:pPr/>
              <a:t>‹Nr.›</a:t>
            </a:fld>
            <a:endParaRPr lang="de-DE" dirty="0"/>
          </a:p>
        </p:txBody>
      </p:sp>
      <p:sp>
        <p:nvSpPr>
          <p:cNvPr id="17" name="Fußzeilenplatzhalter 16"/>
          <p:cNvSpPr>
            <a:spLocks noGrp="1"/>
          </p:cNvSpPr>
          <p:nvPr>
            <p:ph type="ftr" sz="quarter" idx="17"/>
          </p:nvPr>
        </p:nvSpPr>
        <p:spPr bwMode="gray"/>
        <p:txBody>
          <a:bodyPr/>
          <a:lstStyle/>
          <a:p>
            <a:r>
              <a:rPr lang="de-DE" dirty="0"/>
              <a:t>Autor / Abteilung</a:t>
            </a:r>
          </a:p>
        </p:txBody>
      </p:sp>
      <p:sp>
        <p:nvSpPr>
          <p:cNvPr id="13" name="Rechteck 12" hidden="1"/>
          <p:cNvSpPr/>
          <p:nvPr userDrawn="1">
            <p:custDataLst>
              <p:tags r:id="rId2"/>
            </p:custDataLst>
          </p:nvPr>
        </p:nvSpPr>
        <p:spPr bwMode="gray">
          <a:xfrm>
            <a:off x="8978900" y="-1"/>
            <a:ext cx="3219450" cy="1412874"/>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1" name="Objekt 10" hidden="1"/>
          <p:cNvGraphicFramePr>
            <a:graphicFrameLocks noChangeAspect="1"/>
          </p:cNvGraphicFramePr>
          <p:nvPr userDrawn="1">
            <p:custDataLst>
              <p:tags r:id="rId3"/>
            </p:custDataLst>
            <p:extLst>
              <p:ext uri="{D42A27DB-BD31-4B8C-83A1-F6EECF244321}">
                <p14:modId xmlns:p14="http://schemas.microsoft.com/office/powerpoint/2010/main" val="26780307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270" imgH="270" progId="TCLayout.ActiveDocument.1">
                  <p:embed/>
                </p:oleObj>
              </mc:Choice>
              <mc:Fallback>
                <p:oleObj name="think-cell Foli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607350" y="1414800"/>
            <a:ext cx="968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8" name="cdtTextplatzhalter 13 Id5"/>
          <p:cNvSpPr>
            <a:spLocks noGrp="1"/>
          </p:cNvSpPr>
          <p:nvPr>
            <p:ph type="body" sz="quarter" idx="13" hasCustomPrompt="1"/>
            <p:custDataLst>
              <p:tags r:id="rId5"/>
            </p:custDataLst>
          </p:nvPr>
        </p:nvSpPr>
        <p:spPr bwMode="gray">
          <a:xfrm>
            <a:off x="10419751" y="1448331"/>
            <a:ext cx="1295999" cy="475297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vl7pPr marL="432000" indent="-144000">
              <a:buSzPct val="70000"/>
              <a:buFont typeface="Arial" panose="020B0604020202020204" pitchFamily="34" charset="0"/>
              <a:buChar char="►"/>
              <a:defRPr lang="de-DE" sz="1000" dirty="0" smtClean="0">
                <a:solidFill>
                  <a:schemeClr val="accent1"/>
                </a:solidFill>
                <a:latin typeface="+mn-lt"/>
                <a:ea typeface="+mn-ea"/>
              </a:defRPr>
            </a:lvl7pPr>
            <a:lvl8pPr marL="432000" indent="-144000">
              <a:buSzPct val="70000"/>
              <a:buFont typeface="Arial" panose="020B0604020202020204" pitchFamily="34" charset="0"/>
              <a:buChar char="►"/>
              <a:defRPr lang="de-DE" sz="1000" dirty="0" smtClean="0">
                <a:solidFill>
                  <a:schemeClr val="accent1"/>
                </a:solidFill>
                <a:latin typeface="+mn-lt"/>
                <a:ea typeface="+mn-ea"/>
              </a:defRPr>
            </a:lvl8pPr>
            <a:lvl9pPr marL="432000" indent="-144000">
              <a:buSzPct val="70000"/>
              <a:buFont typeface="Arial" panose="020B0604020202020204" pitchFamily="34" charset="0"/>
              <a:buChar char="►"/>
              <a:defRPr lang="de-DE" sz="1000" dirty="0" smtClean="0">
                <a:solidFill>
                  <a:schemeClr val="accent1"/>
                </a:solidFill>
                <a:latin typeface="+mn-lt"/>
                <a:ea typeface="+mn-ea"/>
              </a:defRPr>
            </a:lvl9pPr>
          </a:lstStyle>
          <a:p>
            <a:pPr lvl="0"/>
            <a:r>
              <a:rPr lang="de-DE" dirty="0"/>
              <a:t>Navigationstext durch Klicken bearbeiten</a:t>
            </a:r>
          </a:p>
          <a:p>
            <a:pPr lvl="1"/>
            <a:r>
              <a:rPr lang="de-DE" dirty="0"/>
              <a:t>Aktives Kapitel</a:t>
            </a:r>
          </a:p>
          <a:p>
            <a:pPr lvl="2"/>
            <a:r>
              <a:rPr lang="de-DE" dirty="0"/>
              <a:t>Unterkapitel</a:t>
            </a:r>
          </a:p>
          <a:p>
            <a:pPr lvl="3"/>
            <a:r>
              <a:rPr lang="de-DE" dirty="0"/>
              <a:t>Aktives Unterkapitel</a:t>
            </a:r>
          </a:p>
          <a:p>
            <a:pPr lvl="4"/>
            <a:r>
              <a:rPr lang="de-DE" dirty="0"/>
              <a:t>Unterkapitel</a:t>
            </a:r>
          </a:p>
          <a:p>
            <a:pPr lvl="5"/>
            <a:r>
              <a:rPr lang="de-DE" dirty="0"/>
              <a:t>Aktives Unterkapitel</a:t>
            </a:r>
          </a:p>
        </p:txBody>
      </p:sp>
      <p:sp>
        <p:nvSpPr>
          <p:cNvPr id="3" name="cdtContent Placeholder 2 Id3"/>
          <p:cNvSpPr>
            <a:spLocks noGrp="1"/>
          </p:cNvSpPr>
          <p:nvPr>
            <p:ph idx="1"/>
            <p:custDataLst>
              <p:tags r:id="rId6"/>
            </p:custDataLst>
          </p:nvPr>
        </p:nvSpPr>
        <p:spPr bwMode="gray">
          <a:xfrm>
            <a:off x="627063" y="1448332"/>
            <a:ext cx="8208962" cy="4752976"/>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43103910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8" name="Titel 7"/>
          <p:cNvSpPr>
            <a:spLocks noGrp="1"/>
          </p:cNvSpPr>
          <p:nvPr>
            <p:ph type="title"/>
          </p:nvPr>
        </p:nvSpPr>
        <p:spPr bwMode="gray"/>
        <p:txBody>
          <a:bodyPr/>
          <a:lstStyle/>
          <a:p>
            <a:r>
              <a:rPr lang="de-DE" dirty="0"/>
              <a:t>Titelmasterformat durch Klicken bearbeiten</a:t>
            </a:r>
          </a:p>
        </p:txBody>
      </p:sp>
      <p:sp>
        <p:nvSpPr>
          <p:cNvPr id="12" name="Datumsplatzhalter 11"/>
          <p:cNvSpPr>
            <a:spLocks noGrp="1"/>
          </p:cNvSpPr>
          <p:nvPr>
            <p:ph type="dt" sz="half" idx="14"/>
          </p:nvPr>
        </p:nvSpPr>
        <p:spPr bwMode="gray"/>
        <p:txBody>
          <a:bodyPr/>
          <a:lstStyle/>
          <a:p>
            <a:r>
              <a:rPr lang="en-US"/>
              <a:t>XX.XX.20XX</a:t>
            </a:r>
            <a:endParaRPr lang="de-DE" dirty="0"/>
          </a:p>
        </p:txBody>
      </p:sp>
      <p:sp>
        <p:nvSpPr>
          <p:cNvPr id="16" name="Foliennummernplatzhalter 15"/>
          <p:cNvSpPr>
            <a:spLocks noGrp="1"/>
          </p:cNvSpPr>
          <p:nvPr>
            <p:ph type="sldNum" sz="quarter" idx="16"/>
          </p:nvPr>
        </p:nvSpPr>
        <p:spPr bwMode="gray"/>
        <p:txBody>
          <a:bodyPr/>
          <a:lstStyle/>
          <a:p>
            <a:r>
              <a:rPr lang="de-DE" dirty="0"/>
              <a:t>Seite </a:t>
            </a:r>
            <a:fld id="{99E26495-FA13-4534-B451-FB78AC0E3177}" type="slidenum">
              <a:rPr lang="de-DE" smtClean="0"/>
              <a:pPr/>
              <a:t>‹Nr.›</a:t>
            </a:fld>
            <a:endParaRPr lang="de-DE" dirty="0"/>
          </a:p>
        </p:txBody>
      </p:sp>
      <p:sp>
        <p:nvSpPr>
          <p:cNvPr id="17" name="Fußzeilenplatzhalter 16"/>
          <p:cNvSpPr>
            <a:spLocks noGrp="1"/>
          </p:cNvSpPr>
          <p:nvPr>
            <p:ph type="ftr" sz="quarter" idx="17"/>
          </p:nvPr>
        </p:nvSpPr>
        <p:spPr bwMode="gray"/>
        <p:txBody>
          <a:bodyPr/>
          <a:lstStyle/>
          <a:p>
            <a:r>
              <a:rPr lang="de-DE" dirty="0"/>
              <a:t>Autor / Abteilung</a:t>
            </a:r>
          </a:p>
        </p:txBody>
      </p:sp>
      <p:sp>
        <p:nvSpPr>
          <p:cNvPr id="13" name="Rechteck 12" hidden="1"/>
          <p:cNvSpPr/>
          <p:nvPr userDrawn="1">
            <p:custDataLst>
              <p:tags r:id="rId2"/>
            </p:custDataLst>
          </p:nvPr>
        </p:nvSpPr>
        <p:spPr bwMode="gray">
          <a:xfrm>
            <a:off x="8978900" y="-1"/>
            <a:ext cx="3219450" cy="1412874"/>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1" name="Objekt 10" hidden="1"/>
          <p:cNvGraphicFramePr>
            <a:graphicFrameLocks noChangeAspect="1"/>
          </p:cNvGraphicFramePr>
          <p:nvPr userDrawn="1">
            <p:custDataLst>
              <p:tags r:id="rId3"/>
            </p:custDataLst>
            <p:extLst>
              <p:ext uri="{D42A27DB-BD31-4B8C-83A1-F6EECF244321}">
                <p14:modId xmlns:p14="http://schemas.microsoft.com/office/powerpoint/2010/main" val="27391667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270" imgH="270" progId="TCLayout.ActiveDocument.1">
                  <p:embed/>
                </p:oleObj>
              </mc:Choice>
              <mc:Fallback>
                <p:oleObj name="think-cell Foli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597825" y="1414800"/>
            <a:ext cx="968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r>
              <a:rPr lang="de-DE" sz="1800" dirty="0">
                <a:solidFill>
                  <a:schemeClr val="tx1"/>
                </a:solidFill>
                <a:latin typeface="+mn-lt"/>
                <a:ea typeface="Arial Unicode MS" panose="020B0604020202020204" pitchFamily="34" charset="-128"/>
                <a:cs typeface="Arial Unicode MS" panose="020B0604020202020204" pitchFamily="34" charset="-128"/>
              </a:rPr>
              <a:t>#</a:t>
            </a:r>
          </a:p>
        </p:txBody>
      </p:sp>
      <p:sp>
        <p:nvSpPr>
          <p:cNvPr id="18" name="cdtTextplatzhalter 13 Id5"/>
          <p:cNvSpPr>
            <a:spLocks noGrp="1"/>
          </p:cNvSpPr>
          <p:nvPr>
            <p:ph type="body" sz="quarter" idx="13" hasCustomPrompt="1"/>
            <p:custDataLst>
              <p:tags r:id="rId5"/>
            </p:custDataLst>
          </p:nvPr>
        </p:nvSpPr>
        <p:spPr bwMode="gray">
          <a:xfrm>
            <a:off x="10419751" y="1448331"/>
            <a:ext cx="1295999" cy="475297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vl7pPr marL="432000" indent="-144000">
              <a:buSzPct val="70000"/>
              <a:buFont typeface="Arial" panose="020B0604020202020204" pitchFamily="34" charset="0"/>
              <a:buChar char="►"/>
              <a:defRPr lang="de-DE" sz="1000" dirty="0" smtClean="0">
                <a:solidFill>
                  <a:schemeClr val="accent1"/>
                </a:solidFill>
                <a:latin typeface="+mn-lt"/>
                <a:ea typeface="+mn-ea"/>
              </a:defRPr>
            </a:lvl7pPr>
            <a:lvl8pPr marL="432000" indent="-144000">
              <a:buSzPct val="70000"/>
              <a:buFont typeface="Arial" panose="020B0604020202020204" pitchFamily="34" charset="0"/>
              <a:buChar char="►"/>
              <a:defRPr lang="de-DE" sz="1000" dirty="0" smtClean="0">
                <a:solidFill>
                  <a:schemeClr val="accent1"/>
                </a:solidFill>
                <a:latin typeface="+mn-lt"/>
                <a:ea typeface="+mn-ea"/>
              </a:defRPr>
            </a:lvl8pPr>
            <a:lvl9pPr marL="432000" indent="-144000">
              <a:buSzPct val="70000"/>
              <a:buFont typeface="Arial" panose="020B0604020202020204" pitchFamily="34" charset="0"/>
              <a:buChar char="►"/>
              <a:defRPr lang="de-DE" sz="1000" dirty="0" smtClean="0">
                <a:solidFill>
                  <a:schemeClr val="accent1"/>
                </a:solidFill>
                <a:latin typeface="+mn-lt"/>
                <a:ea typeface="+mn-ea"/>
              </a:defRPr>
            </a:lvl9pPr>
          </a:lstStyle>
          <a:p>
            <a:pPr lvl="0"/>
            <a:r>
              <a:rPr lang="de-DE" dirty="0"/>
              <a:t>Navigationstext durch Klicken bearbeiten</a:t>
            </a:r>
          </a:p>
          <a:p>
            <a:pPr lvl="1"/>
            <a:r>
              <a:rPr lang="de-DE" dirty="0"/>
              <a:t>Aktives Kapitel</a:t>
            </a:r>
          </a:p>
          <a:p>
            <a:pPr lvl="2"/>
            <a:r>
              <a:rPr lang="de-DE" dirty="0"/>
              <a:t>Unterkapitel</a:t>
            </a:r>
          </a:p>
          <a:p>
            <a:pPr lvl="3"/>
            <a:r>
              <a:rPr lang="de-DE" dirty="0"/>
              <a:t>Aktives Unterkapitel</a:t>
            </a:r>
          </a:p>
          <a:p>
            <a:pPr lvl="4"/>
            <a:r>
              <a:rPr lang="de-DE" dirty="0"/>
              <a:t>Unterkapitel</a:t>
            </a:r>
          </a:p>
          <a:p>
            <a:pPr lvl="5"/>
            <a:r>
              <a:rPr lang="de-DE" dirty="0"/>
              <a:t>Aktives Unterkapitel</a:t>
            </a:r>
          </a:p>
        </p:txBody>
      </p:sp>
      <p:sp>
        <p:nvSpPr>
          <p:cNvPr id="3" name="cdtContent Placeholder 2 Id3"/>
          <p:cNvSpPr>
            <a:spLocks noGrp="1"/>
          </p:cNvSpPr>
          <p:nvPr>
            <p:ph idx="1"/>
            <p:custDataLst>
              <p:tags r:id="rId6"/>
            </p:custDataLst>
          </p:nvPr>
        </p:nvSpPr>
        <p:spPr bwMode="gray">
          <a:xfrm>
            <a:off x="627063" y="1449388"/>
            <a:ext cx="6768000" cy="4751920"/>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4613056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8" name="Titel 7"/>
          <p:cNvSpPr>
            <a:spLocks noGrp="1"/>
          </p:cNvSpPr>
          <p:nvPr>
            <p:ph type="title"/>
          </p:nvPr>
        </p:nvSpPr>
        <p:spPr bwMode="gray"/>
        <p:txBody>
          <a:bodyPr/>
          <a:lstStyle/>
          <a:p>
            <a:r>
              <a:rPr lang="de-DE" dirty="0"/>
              <a:t>Titelmasterformat durch Klicken bearbeiten</a:t>
            </a:r>
          </a:p>
        </p:txBody>
      </p:sp>
      <p:sp>
        <p:nvSpPr>
          <p:cNvPr id="12" name="Datumsplatzhalter 11"/>
          <p:cNvSpPr>
            <a:spLocks noGrp="1"/>
          </p:cNvSpPr>
          <p:nvPr>
            <p:ph type="dt" sz="half" idx="15"/>
          </p:nvPr>
        </p:nvSpPr>
        <p:spPr bwMode="gray"/>
        <p:txBody>
          <a:bodyPr/>
          <a:lstStyle/>
          <a:p>
            <a:r>
              <a:rPr lang="en-US"/>
              <a:t>XX.XX.20XX</a:t>
            </a:r>
            <a:endParaRPr lang="de-DE" dirty="0"/>
          </a:p>
        </p:txBody>
      </p:sp>
      <p:sp>
        <p:nvSpPr>
          <p:cNvPr id="17" name="Foliennummernplatzhalter 16"/>
          <p:cNvSpPr>
            <a:spLocks noGrp="1"/>
          </p:cNvSpPr>
          <p:nvPr>
            <p:ph type="sldNum" sz="quarter" idx="17"/>
          </p:nvPr>
        </p:nvSpPr>
        <p:spPr bwMode="gray"/>
        <p:txBody>
          <a:bodyPr/>
          <a:lstStyle/>
          <a:p>
            <a:r>
              <a:rPr lang="de-DE" dirty="0"/>
              <a:t>Seite </a:t>
            </a:r>
            <a:fld id="{99E26495-FA13-4534-B451-FB78AC0E3177}" type="slidenum">
              <a:rPr lang="de-DE" smtClean="0"/>
              <a:pPr/>
              <a:t>‹Nr.›</a:t>
            </a:fld>
            <a:endParaRPr lang="de-DE" dirty="0"/>
          </a:p>
        </p:txBody>
      </p:sp>
      <p:sp>
        <p:nvSpPr>
          <p:cNvPr id="18" name="Fußzeilenplatzhalter 17"/>
          <p:cNvSpPr>
            <a:spLocks noGrp="1"/>
          </p:cNvSpPr>
          <p:nvPr>
            <p:ph type="ftr" sz="quarter" idx="18"/>
          </p:nvPr>
        </p:nvSpPr>
        <p:spPr bwMode="gray"/>
        <p:txBody>
          <a:bodyPr/>
          <a:lstStyle/>
          <a:p>
            <a:r>
              <a:rPr lang="de-DE" dirty="0"/>
              <a:t>Autor / Abteilung</a:t>
            </a:r>
          </a:p>
        </p:txBody>
      </p:sp>
      <p:sp>
        <p:nvSpPr>
          <p:cNvPr id="14" name="Rechteck 13" hidden="1"/>
          <p:cNvSpPr/>
          <p:nvPr userDrawn="1">
            <p:custDataLst>
              <p:tags r:id="rId2"/>
            </p:custDataLst>
          </p:nvPr>
        </p:nvSpPr>
        <p:spPr bwMode="gray">
          <a:xfrm>
            <a:off x="8978900" y="-1"/>
            <a:ext cx="3219450" cy="1412874"/>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9" name="Objekt 8" hidden="1"/>
          <p:cNvGraphicFramePr>
            <a:graphicFrameLocks noChangeAspect="1"/>
          </p:cNvGraphicFramePr>
          <p:nvPr userDrawn="1">
            <p:custDataLst>
              <p:tags r:id="rId3"/>
            </p:custDataLst>
            <p:extLst>
              <p:ext uri="{D42A27DB-BD31-4B8C-83A1-F6EECF244321}">
                <p14:modId xmlns:p14="http://schemas.microsoft.com/office/powerpoint/2010/main" val="272437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9" imgW="270" imgH="270" progId="TCLayout.ActiveDocument.1">
                  <p:embed/>
                </p:oleObj>
              </mc:Choice>
              <mc:Fallback>
                <p:oleObj name="think-cell Foli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15" name="Rechteck 14" hidden="1"/>
          <p:cNvSpPr/>
          <p:nvPr userDrawn="1">
            <p:custDataLst>
              <p:tags r:id="rId4"/>
            </p:custDataLst>
          </p:nvPr>
        </p:nvSpPr>
        <p:spPr bwMode="gray">
          <a:xfrm>
            <a:off x="597825" y="1414800"/>
            <a:ext cx="968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3" name="cdtContent Placeholder 12 Id13"/>
          <p:cNvSpPr>
            <a:spLocks noGrp="1"/>
          </p:cNvSpPr>
          <p:nvPr>
            <p:ph sz="quarter" idx="13"/>
            <p:custDataLst>
              <p:tags r:id="rId5"/>
            </p:custDataLst>
          </p:nvPr>
        </p:nvSpPr>
        <p:spPr bwMode="gray">
          <a:xfrm>
            <a:off x="4804025" y="1448331"/>
            <a:ext cx="4032000" cy="4752977"/>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9" name="cdtTextplatzhalter 13 Id5"/>
          <p:cNvSpPr>
            <a:spLocks noGrp="1"/>
          </p:cNvSpPr>
          <p:nvPr>
            <p:ph type="body" sz="quarter" idx="19" hasCustomPrompt="1"/>
            <p:custDataLst>
              <p:tags r:id="rId6"/>
            </p:custDataLst>
          </p:nvPr>
        </p:nvSpPr>
        <p:spPr bwMode="gray">
          <a:xfrm>
            <a:off x="10419751" y="1448331"/>
            <a:ext cx="1295999" cy="475297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vl7pPr marL="432000" indent="-144000">
              <a:buSzPct val="70000"/>
              <a:buFont typeface="Arial" panose="020B0604020202020204" pitchFamily="34" charset="0"/>
              <a:buChar char="►"/>
              <a:defRPr lang="de-DE" sz="1000" dirty="0" smtClean="0">
                <a:solidFill>
                  <a:schemeClr val="accent1"/>
                </a:solidFill>
                <a:latin typeface="+mn-lt"/>
                <a:ea typeface="+mn-ea"/>
              </a:defRPr>
            </a:lvl7pPr>
            <a:lvl8pPr marL="432000" indent="-144000">
              <a:buSzPct val="70000"/>
              <a:buFont typeface="Arial" panose="020B0604020202020204" pitchFamily="34" charset="0"/>
              <a:buChar char="►"/>
              <a:defRPr lang="de-DE" sz="1000" dirty="0" smtClean="0">
                <a:solidFill>
                  <a:schemeClr val="accent1"/>
                </a:solidFill>
                <a:latin typeface="+mn-lt"/>
                <a:ea typeface="+mn-ea"/>
              </a:defRPr>
            </a:lvl8pPr>
            <a:lvl9pPr marL="432000" indent="-144000">
              <a:buSzPct val="70000"/>
              <a:buFont typeface="Arial" panose="020B0604020202020204" pitchFamily="34" charset="0"/>
              <a:buChar char="►"/>
              <a:defRPr lang="de-DE" sz="1000" dirty="0" smtClean="0">
                <a:solidFill>
                  <a:schemeClr val="accent1"/>
                </a:solidFill>
                <a:latin typeface="+mn-lt"/>
                <a:ea typeface="+mn-ea"/>
              </a:defRPr>
            </a:lvl9pPr>
          </a:lstStyle>
          <a:p>
            <a:pPr lvl="0"/>
            <a:r>
              <a:rPr lang="de-DE" dirty="0"/>
              <a:t>Navigationstext durch Klicken bearbeiten</a:t>
            </a:r>
          </a:p>
          <a:p>
            <a:pPr lvl="1"/>
            <a:r>
              <a:rPr lang="de-DE" dirty="0"/>
              <a:t>Aktives Kapitel</a:t>
            </a:r>
          </a:p>
          <a:p>
            <a:pPr lvl="2"/>
            <a:r>
              <a:rPr lang="de-DE" dirty="0"/>
              <a:t>Unterkapitel</a:t>
            </a:r>
          </a:p>
          <a:p>
            <a:pPr lvl="3"/>
            <a:r>
              <a:rPr lang="de-DE" dirty="0"/>
              <a:t>Aktives Unterkapitel</a:t>
            </a:r>
          </a:p>
          <a:p>
            <a:pPr lvl="4"/>
            <a:r>
              <a:rPr lang="de-DE" dirty="0"/>
              <a:t>Unterkapitel</a:t>
            </a:r>
          </a:p>
          <a:p>
            <a:pPr lvl="5"/>
            <a:r>
              <a:rPr lang="de-DE" dirty="0"/>
              <a:t>Aktives Unterkapitel</a:t>
            </a:r>
          </a:p>
        </p:txBody>
      </p:sp>
      <p:sp>
        <p:nvSpPr>
          <p:cNvPr id="3" name="cdtContent Placeholder 2 Id3"/>
          <p:cNvSpPr>
            <a:spLocks noGrp="1"/>
          </p:cNvSpPr>
          <p:nvPr>
            <p:ph idx="1"/>
            <p:custDataLst>
              <p:tags r:id="rId7"/>
            </p:custDataLst>
          </p:nvPr>
        </p:nvSpPr>
        <p:spPr bwMode="gray">
          <a:xfrm>
            <a:off x="627063" y="1449388"/>
            <a:ext cx="4032000" cy="4751920"/>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9507401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8" name="Titel 7"/>
          <p:cNvSpPr>
            <a:spLocks noGrp="1"/>
          </p:cNvSpPr>
          <p:nvPr>
            <p:ph type="title"/>
          </p:nvPr>
        </p:nvSpPr>
        <p:spPr bwMode="gray"/>
        <p:txBody>
          <a:bodyPr/>
          <a:lstStyle/>
          <a:p>
            <a:r>
              <a:rPr lang="de-DE" dirty="0"/>
              <a:t>Titelmasterformat durch Klicken bearbeiten</a:t>
            </a:r>
          </a:p>
        </p:txBody>
      </p:sp>
      <p:sp>
        <p:nvSpPr>
          <p:cNvPr id="14" name="Datumsplatzhalter 13"/>
          <p:cNvSpPr>
            <a:spLocks noGrp="1"/>
          </p:cNvSpPr>
          <p:nvPr>
            <p:ph type="dt" sz="half" idx="16"/>
          </p:nvPr>
        </p:nvSpPr>
        <p:spPr bwMode="gray"/>
        <p:txBody>
          <a:bodyPr/>
          <a:lstStyle/>
          <a:p>
            <a:r>
              <a:rPr lang="en-US"/>
              <a:t>XX.XX.20XX</a:t>
            </a:r>
            <a:endParaRPr lang="de-DE" dirty="0"/>
          </a:p>
        </p:txBody>
      </p:sp>
      <p:sp>
        <p:nvSpPr>
          <p:cNvPr id="18" name="Foliennummernplatzhalter 17"/>
          <p:cNvSpPr>
            <a:spLocks noGrp="1"/>
          </p:cNvSpPr>
          <p:nvPr>
            <p:ph type="sldNum" sz="quarter" idx="18"/>
          </p:nvPr>
        </p:nvSpPr>
        <p:spPr bwMode="gray"/>
        <p:txBody>
          <a:bodyPr/>
          <a:lstStyle/>
          <a:p>
            <a:r>
              <a:rPr lang="de-DE" dirty="0"/>
              <a:t>Seite </a:t>
            </a:r>
            <a:fld id="{99E26495-FA13-4534-B451-FB78AC0E3177}" type="slidenum">
              <a:rPr lang="de-DE" smtClean="0"/>
              <a:pPr/>
              <a:t>‹Nr.›</a:t>
            </a:fld>
            <a:endParaRPr lang="de-DE" dirty="0"/>
          </a:p>
        </p:txBody>
      </p:sp>
      <p:sp>
        <p:nvSpPr>
          <p:cNvPr id="19" name="Fußzeilenplatzhalter 18"/>
          <p:cNvSpPr>
            <a:spLocks noGrp="1"/>
          </p:cNvSpPr>
          <p:nvPr>
            <p:ph type="ftr" sz="quarter" idx="19"/>
          </p:nvPr>
        </p:nvSpPr>
        <p:spPr bwMode="gray"/>
        <p:txBody>
          <a:bodyPr/>
          <a:lstStyle/>
          <a:p>
            <a:r>
              <a:rPr lang="de-DE" dirty="0"/>
              <a:t>Autor / Abteilung</a:t>
            </a:r>
          </a:p>
        </p:txBody>
      </p:sp>
      <p:sp>
        <p:nvSpPr>
          <p:cNvPr id="17" name="Rechteck 16" hidden="1"/>
          <p:cNvSpPr/>
          <p:nvPr userDrawn="1">
            <p:custDataLst>
              <p:tags r:id="rId2"/>
            </p:custDataLst>
          </p:nvPr>
        </p:nvSpPr>
        <p:spPr bwMode="gray">
          <a:xfrm>
            <a:off x="8978900" y="-1"/>
            <a:ext cx="3219450" cy="1412874"/>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9" name="Objekt 8" hidden="1"/>
          <p:cNvGraphicFramePr>
            <a:graphicFrameLocks noChangeAspect="1"/>
          </p:cNvGraphicFramePr>
          <p:nvPr userDrawn="1">
            <p:custDataLst>
              <p:tags r:id="rId3"/>
            </p:custDataLst>
            <p:extLst>
              <p:ext uri="{D42A27DB-BD31-4B8C-83A1-F6EECF244321}">
                <p14:modId xmlns:p14="http://schemas.microsoft.com/office/powerpoint/2010/main" val="5000941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0" imgW="270" imgH="270" progId="TCLayout.ActiveDocument.1">
                  <p:embed/>
                </p:oleObj>
              </mc:Choice>
              <mc:Fallback>
                <p:oleObj name="think-cell Folie" r:id="rId10" imgW="270" imgH="270"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16" name="Rechteck 15" hidden="1"/>
          <p:cNvSpPr/>
          <p:nvPr userDrawn="1">
            <p:custDataLst>
              <p:tags r:id="rId4"/>
            </p:custDataLst>
          </p:nvPr>
        </p:nvSpPr>
        <p:spPr bwMode="gray">
          <a:xfrm>
            <a:off x="597825" y="1414800"/>
            <a:ext cx="968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idx="1"/>
            <p:custDataLst>
              <p:tags r:id="rId5"/>
            </p:custDataLst>
          </p:nvPr>
        </p:nvSpPr>
        <p:spPr bwMode="gray">
          <a:xfrm>
            <a:off x="627063" y="1448331"/>
            <a:ext cx="2592000" cy="4752977"/>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3" name="cdtContent Placeholder 12 Id13"/>
          <p:cNvSpPr>
            <a:spLocks noGrp="1"/>
          </p:cNvSpPr>
          <p:nvPr>
            <p:ph sz="quarter" idx="13"/>
            <p:custDataLst>
              <p:tags r:id="rId6"/>
            </p:custDataLst>
          </p:nvPr>
        </p:nvSpPr>
        <p:spPr bwMode="gray">
          <a:xfrm>
            <a:off x="3362400" y="1448331"/>
            <a:ext cx="2736775" cy="4752977"/>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cdtContent Placeholder 11 Id12"/>
          <p:cNvSpPr>
            <a:spLocks noGrp="1"/>
          </p:cNvSpPr>
          <p:nvPr>
            <p:ph sz="quarter" idx="14"/>
            <p:custDataLst>
              <p:tags r:id="rId7"/>
            </p:custDataLst>
          </p:nvPr>
        </p:nvSpPr>
        <p:spPr bwMode="gray">
          <a:xfrm>
            <a:off x="6243638" y="1448331"/>
            <a:ext cx="2592387" cy="4752977"/>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20" name="cdtTextplatzhalter 13 Id5"/>
          <p:cNvSpPr>
            <a:spLocks noGrp="1"/>
          </p:cNvSpPr>
          <p:nvPr>
            <p:ph type="body" sz="quarter" idx="20" hasCustomPrompt="1"/>
            <p:custDataLst>
              <p:tags r:id="rId8"/>
            </p:custDataLst>
          </p:nvPr>
        </p:nvSpPr>
        <p:spPr bwMode="gray">
          <a:xfrm>
            <a:off x="10419751" y="1448331"/>
            <a:ext cx="1295999" cy="475297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vl7pPr marL="432000" indent="-144000">
              <a:buSzPct val="70000"/>
              <a:buFont typeface="Arial" panose="020B0604020202020204" pitchFamily="34" charset="0"/>
              <a:buChar char="►"/>
              <a:defRPr lang="de-DE" sz="1000" dirty="0" smtClean="0">
                <a:solidFill>
                  <a:schemeClr val="accent1"/>
                </a:solidFill>
                <a:latin typeface="+mn-lt"/>
                <a:ea typeface="+mn-ea"/>
              </a:defRPr>
            </a:lvl7pPr>
            <a:lvl8pPr marL="432000" indent="-144000">
              <a:buSzPct val="70000"/>
              <a:buFont typeface="Arial" panose="020B0604020202020204" pitchFamily="34" charset="0"/>
              <a:buChar char="►"/>
              <a:defRPr lang="de-DE" sz="1000" dirty="0" smtClean="0">
                <a:solidFill>
                  <a:schemeClr val="accent1"/>
                </a:solidFill>
                <a:latin typeface="+mn-lt"/>
                <a:ea typeface="+mn-ea"/>
              </a:defRPr>
            </a:lvl8pPr>
            <a:lvl9pPr marL="432000" indent="-144000">
              <a:buSzPct val="70000"/>
              <a:buFont typeface="Arial" panose="020B0604020202020204" pitchFamily="34" charset="0"/>
              <a:buChar char="►"/>
              <a:defRPr lang="de-DE" sz="1000" dirty="0" smtClean="0">
                <a:solidFill>
                  <a:schemeClr val="accent1"/>
                </a:solidFill>
                <a:latin typeface="+mn-lt"/>
                <a:ea typeface="+mn-ea"/>
              </a:defRPr>
            </a:lvl9pPr>
          </a:lstStyle>
          <a:p>
            <a:pPr lvl="0"/>
            <a:r>
              <a:rPr lang="de-DE" dirty="0"/>
              <a:t>Navigationstext durch Klicken bearbeiten</a:t>
            </a:r>
          </a:p>
          <a:p>
            <a:pPr lvl="1"/>
            <a:r>
              <a:rPr lang="de-DE" dirty="0"/>
              <a:t>Aktives Kapitel</a:t>
            </a:r>
          </a:p>
          <a:p>
            <a:pPr lvl="2"/>
            <a:r>
              <a:rPr lang="de-DE" dirty="0"/>
              <a:t>Unterkapitel</a:t>
            </a:r>
          </a:p>
          <a:p>
            <a:pPr lvl="3"/>
            <a:r>
              <a:rPr lang="de-DE" dirty="0"/>
              <a:t>Aktives Unterkapitel</a:t>
            </a:r>
          </a:p>
          <a:p>
            <a:pPr lvl="4"/>
            <a:r>
              <a:rPr lang="de-DE" dirty="0"/>
              <a:t>Unterkapitel</a:t>
            </a:r>
          </a:p>
          <a:p>
            <a:pPr lvl="5"/>
            <a:r>
              <a:rPr lang="de-DE" dirty="0"/>
              <a:t>Aktives Unterkapitel</a:t>
            </a:r>
          </a:p>
        </p:txBody>
      </p:sp>
    </p:spTree>
    <p:custDataLst>
      <p:custData r:id="rId1"/>
    </p:custDataLst>
    <p:extLst>
      <p:ext uri="{BB962C8B-B14F-4D97-AF65-F5344CB8AC3E}">
        <p14:creationId xmlns:p14="http://schemas.microsoft.com/office/powerpoint/2010/main" val="134733039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7" name="Titel 6"/>
          <p:cNvSpPr>
            <a:spLocks noGrp="1"/>
          </p:cNvSpPr>
          <p:nvPr>
            <p:ph type="title"/>
          </p:nvPr>
        </p:nvSpPr>
        <p:spPr bwMode="gray"/>
        <p:txBody>
          <a:bodyPr/>
          <a:lstStyle/>
          <a:p>
            <a:r>
              <a:rPr lang="de-DE" dirty="0"/>
              <a:t>Titelmasterformat durch Klicken bearbeiten</a:t>
            </a:r>
          </a:p>
        </p:txBody>
      </p:sp>
      <p:sp>
        <p:nvSpPr>
          <p:cNvPr id="20" name="Datumsplatzhalter 19"/>
          <p:cNvSpPr>
            <a:spLocks noGrp="1"/>
          </p:cNvSpPr>
          <p:nvPr>
            <p:ph type="dt" sz="half" idx="15"/>
          </p:nvPr>
        </p:nvSpPr>
        <p:spPr bwMode="gray"/>
        <p:txBody>
          <a:bodyPr/>
          <a:lstStyle/>
          <a:p>
            <a:r>
              <a:rPr lang="en-US"/>
              <a:t>XX.XX.20XX</a:t>
            </a:r>
            <a:endParaRPr lang="de-DE" dirty="0"/>
          </a:p>
        </p:txBody>
      </p:sp>
      <p:sp>
        <p:nvSpPr>
          <p:cNvPr id="22" name="Foliennummernplatzhalter 21"/>
          <p:cNvSpPr>
            <a:spLocks noGrp="1"/>
          </p:cNvSpPr>
          <p:nvPr>
            <p:ph type="sldNum" sz="quarter" idx="17"/>
          </p:nvPr>
        </p:nvSpPr>
        <p:spPr bwMode="gray"/>
        <p:txBody>
          <a:bodyPr/>
          <a:lstStyle/>
          <a:p>
            <a:r>
              <a:rPr lang="de-DE" dirty="0"/>
              <a:t>Seite </a:t>
            </a:r>
            <a:fld id="{99E26495-FA13-4534-B451-FB78AC0E3177}" type="slidenum">
              <a:rPr lang="de-DE" smtClean="0"/>
              <a:pPr/>
              <a:t>‹Nr.›</a:t>
            </a:fld>
            <a:endParaRPr lang="de-DE" dirty="0"/>
          </a:p>
        </p:txBody>
      </p:sp>
      <p:sp>
        <p:nvSpPr>
          <p:cNvPr id="23" name="Fußzeilenplatzhalter 22"/>
          <p:cNvSpPr>
            <a:spLocks noGrp="1"/>
          </p:cNvSpPr>
          <p:nvPr>
            <p:ph type="ftr" sz="quarter" idx="18"/>
          </p:nvPr>
        </p:nvSpPr>
        <p:spPr bwMode="gray"/>
        <p:txBody>
          <a:bodyPr/>
          <a:lstStyle/>
          <a:p>
            <a:r>
              <a:rPr lang="de-DE" dirty="0"/>
              <a:t>MC GMC S MP</a:t>
            </a:r>
          </a:p>
        </p:txBody>
      </p:sp>
      <p:sp>
        <p:nvSpPr>
          <p:cNvPr id="12" name="Rechteck 11" hidden="1"/>
          <p:cNvSpPr/>
          <p:nvPr userDrawn="1">
            <p:custDataLst>
              <p:tags r:id="rId2"/>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8" name="Objekt 7" hidden="1"/>
          <p:cNvGraphicFramePr>
            <a:graphicFrameLocks noChangeAspect="1"/>
          </p:cNvGraphicFramePr>
          <p:nvPr userDrawn="1">
            <p:custDataLst>
              <p:tags r:id="rId3"/>
            </p:custDataLst>
            <p:extLst>
              <p:ext uri="{D42A27DB-BD31-4B8C-83A1-F6EECF244321}">
                <p14:modId xmlns:p14="http://schemas.microsoft.com/office/powerpoint/2010/main" val="9540228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270" imgH="270" progId="TCLayout.ActiveDocument.1">
                  <p:embed/>
                </p:oleObj>
              </mc:Choice>
              <mc:Fallback>
                <p:oleObj name="think-cell Foli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590562" y="1414800"/>
            <a:ext cx="11607787" cy="4824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3" name="cdtText Placeholder 12 Id13"/>
          <p:cNvSpPr>
            <a:spLocks noGrp="1"/>
          </p:cNvSpPr>
          <p:nvPr>
            <p:ph type="body" sz="quarter" idx="13"/>
            <p:custDataLst>
              <p:tags r:id="rId5"/>
            </p:custDataLst>
          </p:nvPr>
        </p:nvSpPr>
        <p:spPr bwMode="gray">
          <a:xfrm>
            <a:off x="627063" y="1448332"/>
            <a:ext cx="3887914" cy="4752976"/>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cdtTextplatzhalter 12 Id5"/>
          <p:cNvSpPr>
            <a:spLocks noGrp="1"/>
          </p:cNvSpPr>
          <p:nvPr>
            <p:ph type="body" sz="quarter" idx="14" hasCustomPrompt="1"/>
            <p:custDataLst>
              <p:tags r:id="rId6"/>
            </p:custDataLst>
          </p:nvPr>
        </p:nvSpPr>
        <p:spPr bwMode="gray">
          <a:xfrm>
            <a:off x="4658995" y="1448780"/>
            <a:ext cx="7539355" cy="4752976"/>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dirty="0"/>
              <a:t>Inhaltsverzeichnis / Kontakt durch Klicken bearbeiten</a:t>
            </a:r>
          </a:p>
          <a:p>
            <a:pPr lvl="1"/>
            <a:r>
              <a:rPr lang="de-DE" dirty="0"/>
              <a:t>Kapitel</a:t>
            </a:r>
          </a:p>
          <a:p>
            <a:pPr lvl="2"/>
            <a:r>
              <a:rPr lang="de-DE" dirty="0"/>
              <a:t>Aktives Kapitel</a:t>
            </a:r>
          </a:p>
          <a:p>
            <a:pPr lvl="3"/>
            <a:r>
              <a:rPr lang="de-DE" dirty="0"/>
              <a:t>Unterkapitel</a:t>
            </a:r>
          </a:p>
          <a:p>
            <a:pPr lvl="4"/>
            <a:r>
              <a:rPr lang="de-DE" dirty="0"/>
              <a:t>Aktives Unterkapitel</a:t>
            </a:r>
          </a:p>
        </p:txBody>
      </p:sp>
    </p:spTree>
    <p:custDataLst>
      <p:custData r:id="rId1"/>
    </p:custDataLst>
    <p:extLst>
      <p:ext uri="{BB962C8B-B14F-4D97-AF65-F5344CB8AC3E}">
        <p14:creationId xmlns:p14="http://schemas.microsoft.com/office/powerpoint/2010/main" val="328485427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8" name="Titel 7"/>
          <p:cNvSpPr>
            <a:spLocks noGrp="1"/>
          </p:cNvSpPr>
          <p:nvPr>
            <p:ph type="title"/>
          </p:nvPr>
        </p:nvSpPr>
        <p:spPr bwMode="gray"/>
        <p:txBody>
          <a:bodyPr/>
          <a:lstStyle/>
          <a:p>
            <a:r>
              <a:rPr lang="de-DE" dirty="0"/>
              <a:t>Titelmasterformat durch Klicken bearbeiten</a:t>
            </a:r>
          </a:p>
        </p:txBody>
      </p:sp>
      <p:sp>
        <p:nvSpPr>
          <p:cNvPr id="18" name="Datumsplatzhalter 17"/>
          <p:cNvSpPr>
            <a:spLocks noGrp="1"/>
          </p:cNvSpPr>
          <p:nvPr>
            <p:ph type="dt" sz="half" idx="15"/>
          </p:nvPr>
        </p:nvSpPr>
        <p:spPr bwMode="gray"/>
        <p:txBody>
          <a:bodyPr/>
          <a:lstStyle/>
          <a:p>
            <a:r>
              <a:rPr lang="en-US"/>
              <a:t>XX.XX.20XX</a:t>
            </a:r>
            <a:endParaRPr lang="de-DE" dirty="0"/>
          </a:p>
        </p:txBody>
      </p:sp>
      <p:sp>
        <p:nvSpPr>
          <p:cNvPr id="20" name="Foliennummernplatzhalter 19"/>
          <p:cNvSpPr>
            <a:spLocks noGrp="1"/>
          </p:cNvSpPr>
          <p:nvPr>
            <p:ph type="sldNum" sz="quarter" idx="17"/>
          </p:nvPr>
        </p:nvSpPr>
        <p:spPr bwMode="gray"/>
        <p:txBody>
          <a:bodyPr/>
          <a:lstStyle/>
          <a:p>
            <a:r>
              <a:rPr lang="de-DE" dirty="0"/>
              <a:t>Seite </a:t>
            </a:r>
            <a:fld id="{99E26495-FA13-4534-B451-FB78AC0E3177}" type="slidenum">
              <a:rPr lang="de-DE" smtClean="0"/>
              <a:pPr/>
              <a:t>‹Nr.›</a:t>
            </a:fld>
            <a:endParaRPr lang="de-DE" dirty="0"/>
          </a:p>
        </p:txBody>
      </p:sp>
      <p:sp>
        <p:nvSpPr>
          <p:cNvPr id="21" name="Fußzeilenplatzhalter 20"/>
          <p:cNvSpPr>
            <a:spLocks noGrp="1"/>
          </p:cNvSpPr>
          <p:nvPr>
            <p:ph type="ftr" sz="quarter" idx="18"/>
          </p:nvPr>
        </p:nvSpPr>
        <p:spPr bwMode="gray"/>
        <p:txBody>
          <a:bodyPr/>
          <a:lstStyle/>
          <a:p>
            <a:r>
              <a:rPr lang="de-DE" dirty="0"/>
              <a:t>Autor / Abteilung</a:t>
            </a:r>
          </a:p>
        </p:txBody>
      </p:sp>
      <p:sp>
        <p:nvSpPr>
          <p:cNvPr id="15" name="Rechteck 14" hidden="1"/>
          <p:cNvSpPr/>
          <p:nvPr userDrawn="1">
            <p:custDataLst>
              <p:tags r:id="rId2"/>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9" name="Objekt 8" hidden="1"/>
          <p:cNvGraphicFramePr>
            <a:graphicFrameLocks noChangeAspect="1"/>
          </p:cNvGraphicFramePr>
          <p:nvPr userDrawn="1">
            <p:custDataLst>
              <p:tags r:id="rId3"/>
            </p:custDataLst>
            <p:extLst>
              <p:ext uri="{D42A27DB-BD31-4B8C-83A1-F6EECF244321}">
                <p14:modId xmlns:p14="http://schemas.microsoft.com/office/powerpoint/2010/main" val="39132010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9" imgW="270" imgH="270" progId="TCLayout.ActiveDocument.1">
                  <p:embed/>
                </p:oleObj>
              </mc:Choice>
              <mc:Fallback>
                <p:oleObj name="think-cell Foli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597825" y="1414800"/>
            <a:ext cx="968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6" name="cdtTextplatzhalter 13 Id5"/>
          <p:cNvSpPr>
            <a:spLocks noGrp="1"/>
          </p:cNvSpPr>
          <p:nvPr>
            <p:ph type="body" sz="quarter" idx="19" hasCustomPrompt="1"/>
            <p:custDataLst>
              <p:tags r:id="rId5"/>
            </p:custDataLst>
          </p:nvPr>
        </p:nvSpPr>
        <p:spPr bwMode="gray">
          <a:xfrm>
            <a:off x="10419751" y="1448331"/>
            <a:ext cx="1295999" cy="475297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vl7pPr marL="432000" indent="-144000">
              <a:buSzPct val="70000"/>
              <a:buFont typeface="Arial" panose="020B0604020202020204" pitchFamily="34" charset="0"/>
              <a:buChar char="►"/>
              <a:defRPr lang="de-DE" sz="1000" dirty="0" smtClean="0">
                <a:solidFill>
                  <a:schemeClr val="accent1"/>
                </a:solidFill>
                <a:latin typeface="+mn-lt"/>
                <a:ea typeface="+mn-ea"/>
              </a:defRPr>
            </a:lvl7pPr>
            <a:lvl8pPr marL="432000" indent="-144000">
              <a:buSzPct val="70000"/>
              <a:buFont typeface="Arial" panose="020B0604020202020204" pitchFamily="34" charset="0"/>
              <a:buChar char="►"/>
              <a:defRPr lang="de-DE" sz="1000" dirty="0" smtClean="0">
                <a:solidFill>
                  <a:schemeClr val="accent1"/>
                </a:solidFill>
                <a:latin typeface="+mn-lt"/>
                <a:ea typeface="+mn-ea"/>
              </a:defRPr>
            </a:lvl8pPr>
            <a:lvl9pPr marL="432000" indent="-144000">
              <a:buSzPct val="70000"/>
              <a:buFont typeface="Arial" panose="020B0604020202020204" pitchFamily="34" charset="0"/>
              <a:buChar char="►"/>
              <a:defRPr lang="de-DE" sz="1000" dirty="0" smtClean="0">
                <a:solidFill>
                  <a:schemeClr val="accent1"/>
                </a:solidFill>
                <a:latin typeface="+mn-lt"/>
                <a:ea typeface="+mn-ea"/>
              </a:defRPr>
            </a:lvl9pPr>
          </a:lstStyle>
          <a:p>
            <a:pPr lvl="0"/>
            <a:r>
              <a:rPr lang="de-DE" dirty="0"/>
              <a:t>Navigationstext durch Klicken bearbeiten</a:t>
            </a:r>
          </a:p>
          <a:p>
            <a:pPr lvl="1"/>
            <a:r>
              <a:rPr lang="de-DE" dirty="0"/>
              <a:t>Aktives Kapitel</a:t>
            </a:r>
          </a:p>
          <a:p>
            <a:pPr lvl="2"/>
            <a:r>
              <a:rPr lang="de-DE" dirty="0"/>
              <a:t>Unterkapitel</a:t>
            </a:r>
          </a:p>
          <a:p>
            <a:pPr lvl="3"/>
            <a:r>
              <a:rPr lang="de-DE" dirty="0"/>
              <a:t>Aktives Unterkapitel</a:t>
            </a:r>
          </a:p>
          <a:p>
            <a:pPr lvl="4"/>
            <a:r>
              <a:rPr lang="de-DE" dirty="0"/>
              <a:t>Unterkapitel</a:t>
            </a:r>
          </a:p>
          <a:p>
            <a:pPr lvl="5"/>
            <a:r>
              <a:rPr lang="de-DE" dirty="0"/>
              <a:t>Aktives Unterkapitel</a:t>
            </a:r>
          </a:p>
        </p:txBody>
      </p:sp>
      <p:sp>
        <p:nvSpPr>
          <p:cNvPr id="3" name="cdtContent Placeholder 2 Id3"/>
          <p:cNvSpPr>
            <a:spLocks noGrp="1"/>
          </p:cNvSpPr>
          <p:nvPr>
            <p:ph idx="1"/>
            <p:custDataLst>
              <p:tags r:id="rId6"/>
            </p:custDataLst>
          </p:nvPr>
        </p:nvSpPr>
        <p:spPr bwMode="gray">
          <a:xfrm>
            <a:off x="627063" y="1449389"/>
            <a:ext cx="8208962" cy="2303648"/>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3" name="cdtContent Placeholder 12 Id13"/>
          <p:cNvSpPr>
            <a:spLocks noGrp="1"/>
          </p:cNvSpPr>
          <p:nvPr>
            <p:ph sz="quarter" idx="13"/>
            <p:custDataLst>
              <p:tags r:id="rId7"/>
            </p:custDataLst>
          </p:nvPr>
        </p:nvSpPr>
        <p:spPr bwMode="gray">
          <a:xfrm>
            <a:off x="627063" y="3896258"/>
            <a:ext cx="8208962" cy="2305050"/>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371365660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7" name="Titel 6"/>
          <p:cNvSpPr>
            <a:spLocks noGrp="1"/>
          </p:cNvSpPr>
          <p:nvPr>
            <p:ph type="title"/>
          </p:nvPr>
        </p:nvSpPr>
        <p:spPr bwMode="gray"/>
        <p:txBody>
          <a:bodyPr/>
          <a:lstStyle/>
          <a:p>
            <a:r>
              <a:rPr lang="de-DE" dirty="0"/>
              <a:t>Titelmasterformat durch Klicken bearbeiten</a:t>
            </a:r>
          </a:p>
        </p:txBody>
      </p:sp>
      <p:sp>
        <p:nvSpPr>
          <p:cNvPr id="16" name="Datumsplatzhalter 15"/>
          <p:cNvSpPr>
            <a:spLocks noGrp="1"/>
          </p:cNvSpPr>
          <p:nvPr>
            <p:ph type="dt" sz="half" idx="17"/>
          </p:nvPr>
        </p:nvSpPr>
        <p:spPr bwMode="gray"/>
        <p:txBody>
          <a:bodyPr/>
          <a:lstStyle/>
          <a:p>
            <a:r>
              <a:rPr lang="en-US"/>
              <a:t>XX.XX.20XX</a:t>
            </a:r>
            <a:endParaRPr lang="de-DE" dirty="0"/>
          </a:p>
        </p:txBody>
      </p:sp>
      <p:sp>
        <p:nvSpPr>
          <p:cNvPr id="19" name="Foliennummernplatzhalter 18"/>
          <p:cNvSpPr>
            <a:spLocks noGrp="1"/>
          </p:cNvSpPr>
          <p:nvPr>
            <p:ph type="sldNum" sz="quarter" idx="19"/>
          </p:nvPr>
        </p:nvSpPr>
        <p:spPr bwMode="gray"/>
        <p:txBody>
          <a:bodyPr/>
          <a:lstStyle/>
          <a:p>
            <a:r>
              <a:rPr lang="de-DE" dirty="0"/>
              <a:t>Seite </a:t>
            </a:r>
            <a:fld id="{99E26495-FA13-4534-B451-FB78AC0E3177}" type="slidenum">
              <a:rPr lang="de-DE" smtClean="0"/>
              <a:pPr/>
              <a:t>‹Nr.›</a:t>
            </a:fld>
            <a:endParaRPr lang="de-DE" dirty="0"/>
          </a:p>
        </p:txBody>
      </p:sp>
      <p:sp>
        <p:nvSpPr>
          <p:cNvPr id="20" name="Fußzeilenplatzhalter 19"/>
          <p:cNvSpPr>
            <a:spLocks noGrp="1"/>
          </p:cNvSpPr>
          <p:nvPr>
            <p:ph type="ftr" sz="quarter" idx="20"/>
          </p:nvPr>
        </p:nvSpPr>
        <p:spPr bwMode="gray"/>
        <p:txBody>
          <a:bodyPr/>
          <a:lstStyle/>
          <a:p>
            <a:r>
              <a:rPr lang="de-DE" dirty="0"/>
              <a:t>Autor / Abteilung</a:t>
            </a:r>
          </a:p>
        </p:txBody>
      </p:sp>
      <p:sp>
        <p:nvSpPr>
          <p:cNvPr id="18" name="Rechteck 17" hidden="1"/>
          <p:cNvSpPr/>
          <p:nvPr userDrawn="1">
            <p:custDataLst>
              <p:tags r:id="rId2"/>
            </p:custDataLst>
          </p:nvPr>
        </p:nvSpPr>
        <p:spPr bwMode="gray">
          <a:xfrm>
            <a:off x="8978900" y="-1"/>
            <a:ext cx="3219450" cy="1412874"/>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8" name="Objekt 7" hidden="1"/>
          <p:cNvGraphicFramePr>
            <a:graphicFrameLocks noChangeAspect="1"/>
          </p:cNvGraphicFramePr>
          <p:nvPr userDrawn="1">
            <p:custDataLst>
              <p:tags r:id="rId3"/>
            </p:custDataLst>
            <p:extLst>
              <p:ext uri="{D42A27DB-BD31-4B8C-83A1-F6EECF244321}">
                <p14:modId xmlns:p14="http://schemas.microsoft.com/office/powerpoint/2010/main" val="12234317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1" imgW="270" imgH="270" progId="TCLayout.ActiveDocument.1">
                  <p:embed/>
                </p:oleObj>
              </mc:Choice>
              <mc:Fallback>
                <p:oleObj name="think-cell Folie" r:id="rId11" imgW="270" imgH="27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597825" y="1414800"/>
            <a:ext cx="968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7" name="cdtTextplatzhalter 13 Id5"/>
          <p:cNvSpPr>
            <a:spLocks noGrp="1"/>
          </p:cNvSpPr>
          <p:nvPr>
            <p:ph type="body" sz="quarter" idx="21" hasCustomPrompt="1"/>
            <p:custDataLst>
              <p:tags r:id="rId5"/>
            </p:custDataLst>
          </p:nvPr>
        </p:nvSpPr>
        <p:spPr bwMode="gray">
          <a:xfrm>
            <a:off x="10419751" y="1448331"/>
            <a:ext cx="1295999" cy="475297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vl7pPr marL="432000" indent="-144000">
              <a:buSzPct val="70000"/>
              <a:buFont typeface="Arial" panose="020B0604020202020204" pitchFamily="34" charset="0"/>
              <a:buChar char="►"/>
              <a:defRPr lang="de-DE" sz="1000" dirty="0" smtClean="0">
                <a:solidFill>
                  <a:schemeClr val="accent1"/>
                </a:solidFill>
                <a:latin typeface="+mn-lt"/>
                <a:ea typeface="+mn-ea"/>
              </a:defRPr>
            </a:lvl7pPr>
            <a:lvl8pPr marL="432000" indent="-144000">
              <a:buSzPct val="70000"/>
              <a:buFont typeface="Arial" panose="020B0604020202020204" pitchFamily="34" charset="0"/>
              <a:buChar char="►"/>
              <a:defRPr lang="de-DE" sz="1000" dirty="0" smtClean="0">
                <a:solidFill>
                  <a:schemeClr val="accent1"/>
                </a:solidFill>
                <a:latin typeface="+mn-lt"/>
                <a:ea typeface="+mn-ea"/>
              </a:defRPr>
            </a:lvl8pPr>
            <a:lvl9pPr marL="432000" indent="-144000">
              <a:buSzPct val="70000"/>
              <a:buFont typeface="Arial" panose="020B0604020202020204" pitchFamily="34" charset="0"/>
              <a:buChar char="►"/>
              <a:defRPr lang="de-DE" sz="1000" dirty="0" smtClean="0">
                <a:solidFill>
                  <a:schemeClr val="accent1"/>
                </a:solidFill>
                <a:latin typeface="+mn-lt"/>
                <a:ea typeface="+mn-ea"/>
              </a:defRPr>
            </a:lvl9pPr>
          </a:lstStyle>
          <a:p>
            <a:pPr lvl="0"/>
            <a:r>
              <a:rPr lang="de-DE" dirty="0"/>
              <a:t>Navigationstext durch Klicken bearbeiten</a:t>
            </a:r>
          </a:p>
          <a:p>
            <a:pPr lvl="1"/>
            <a:r>
              <a:rPr lang="de-DE" dirty="0"/>
              <a:t>Aktives Kapitel</a:t>
            </a:r>
          </a:p>
          <a:p>
            <a:pPr lvl="2"/>
            <a:r>
              <a:rPr lang="de-DE" dirty="0"/>
              <a:t>Unterkapitel</a:t>
            </a:r>
          </a:p>
          <a:p>
            <a:pPr lvl="3"/>
            <a:r>
              <a:rPr lang="de-DE" dirty="0"/>
              <a:t>Aktives Unterkapitel</a:t>
            </a:r>
          </a:p>
          <a:p>
            <a:pPr lvl="4"/>
            <a:r>
              <a:rPr lang="de-DE" dirty="0"/>
              <a:t>Unterkapitel</a:t>
            </a:r>
          </a:p>
          <a:p>
            <a:pPr lvl="5"/>
            <a:r>
              <a:rPr lang="de-DE" dirty="0"/>
              <a:t>Aktives Unterkapitel</a:t>
            </a:r>
          </a:p>
        </p:txBody>
      </p:sp>
      <p:sp>
        <p:nvSpPr>
          <p:cNvPr id="13" name="cdtContent Placeholder 12 Id13"/>
          <p:cNvSpPr>
            <a:spLocks noGrp="1"/>
          </p:cNvSpPr>
          <p:nvPr>
            <p:ph sz="quarter" idx="13"/>
            <p:custDataLst>
              <p:tags r:id="rId6"/>
            </p:custDataLst>
          </p:nvPr>
        </p:nvSpPr>
        <p:spPr bwMode="gray">
          <a:xfrm>
            <a:off x="4804024" y="1449573"/>
            <a:ext cx="4032000" cy="2303463"/>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3" name="cdtContent Placeholder 2 Id3"/>
          <p:cNvSpPr>
            <a:spLocks noGrp="1"/>
          </p:cNvSpPr>
          <p:nvPr>
            <p:ph idx="1"/>
            <p:custDataLst>
              <p:tags r:id="rId7"/>
            </p:custDataLst>
          </p:nvPr>
        </p:nvSpPr>
        <p:spPr bwMode="gray">
          <a:xfrm>
            <a:off x="627063" y="1449574"/>
            <a:ext cx="4032000" cy="2303462"/>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2" name="cdtContent Placeholder 11 Id12"/>
          <p:cNvSpPr>
            <a:spLocks noGrp="1"/>
          </p:cNvSpPr>
          <p:nvPr>
            <p:ph sz="quarter" idx="14"/>
            <p:custDataLst>
              <p:tags r:id="rId8"/>
            </p:custDataLst>
          </p:nvPr>
        </p:nvSpPr>
        <p:spPr bwMode="gray">
          <a:xfrm>
            <a:off x="627063" y="3896258"/>
            <a:ext cx="4032000" cy="2305050"/>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5" name="cdtContent Placeholder 14 Id15"/>
          <p:cNvSpPr>
            <a:spLocks noGrp="1"/>
          </p:cNvSpPr>
          <p:nvPr>
            <p:ph sz="quarter" idx="15"/>
            <p:custDataLst>
              <p:tags r:id="rId9"/>
            </p:custDataLst>
          </p:nvPr>
        </p:nvSpPr>
        <p:spPr bwMode="gray">
          <a:xfrm>
            <a:off x="4804025" y="3896258"/>
            <a:ext cx="4032000" cy="2305050"/>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225734861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16" name="Datumsplatzhalter 15"/>
          <p:cNvSpPr>
            <a:spLocks noGrp="1"/>
          </p:cNvSpPr>
          <p:nvPr>
            <p:ph type="dt" sz="half" idx="16"/>
          </p:nvPr>
        </p:nvSpPr>
        <p:spPr bwMode="gray"/>
        <p:txBody>
          <a:bodyPr/>
          <a:lstStyle/>
          <a:p>
            <a:r>
              <a:rPr lang="en-US"/>
              <a:t>XX.XX.20XX</a:t>
            </a:r>
            <a:endParaRPr lang="de-DE" dirty="0"/>
          </a:p>
        </p:txBody>
      </p:sp>
      <p:sp>
        <p:nvSpPr>
          <p:cNvPr id="20" name="Foliennummernplatzhalter 19"/>
          <p:cNvSpPr>
            <a:spLocks noGrp="1"/>
          </p:cNvSpPr>
          <p:nvPr>
            <p:ph type="sldNum" sz="quarter" idx="18"/>
          </p:nvPr>
        </p:nvSpPr>
        <p:spPr bwMode="gray"/>
        <p:txBody>
          <a:bodyPr/>
          <a:lstStyle/>
          <a:p>
            <a:r>
              <a:rPr lang="de-DE" dirty="0"/>
              <a:t>Seite </a:t>
            </a:r>
            <a:fld id="{99E26495-FA13-4534-B451-FB78AC0E3177}" type="slidenum">
              <a:rPr lang="de-DE" smtClean="0"/>
              <a:pPr/>
              <a:t>‹Nr.›</a:t>
            </a:fld>
            <a:endParaRPr lang="de-DE" dirty="0"/>
          </a:p>
        </p:txBody>
      </p:sp>
      <p:sp>
        <p:nvSpPr>
          <p:cNvPr id="21" name="Fußzeilenplatzhalter 20"/>
          <p:cNvSpPr>
            <a:spLocks noGrp="1"/>
          </p:cNvSpPr>
          <p:nvPr>
            <p:ph type="ftr" sz="quarter" idx="19"/>
          </p:nvPr>
        </p:nvSpPr>
        <p:spPr bwMode="gray"/>
        <p:txBody>
          <a:bodyPr/>
          <a:lstStyle/>
          <a:p>
            <a:r>
              <a:rPr lang="de-DE" dirty="0"/>
              <a:t>Autor / Abteilung</a:t>
            </a:r>
          </a:p>
        </p:txBody>
      </p:sp>
      <p:sp>
        <p:nvSpPr>
          <p:cNvPr id="2" name="Titel 1"/>
          <p:cNvSpPr>
            <a:spLocks noGrp="1"/>
          </p:cNvSpPr>
          <p:nvPr>
            <p:ph type="title"/>
          </p:nvPr>
        </p:nvSpPr>
        <p:spPr bwMode="gray"/>
        <p:txBody>
          <a:bodyPr/>
          <a:lstStyle/>
          <a:p>
            <a:r>
              <a:rPr lang="de-DE" dirty="0"/>
              <a:t>Titelmasterformat durch Klicken bearbeiten</a:t>
            </a:r>
          </a:p>
        </p:txBody>
      </p:sp>
      <p:sp>
        <p:nvSpPr>
          <p:cNvPr id="17" name="Rechteck 16" hidden="1"/>
          <p:cNvSpPr/>
          <p:nvPr userDrawn="1">
            <p:custDataLst>
              <p:tags r:id="rId1"/>
            </p:custDataLst>
          </p:nvPr>
        </p:nvSpPr>
        <p:spPr bwMode="gray">
          <a:xfrm>
            <a:off x="8978900" y="-1"/>
            <a:ext cx="3219450" cy="1404000"/>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1" name="Objekt 10" hidden="1"/>
          <p:cNvGraphicFramePr>
            <a:graphicFrameLocks noChangeAspect="1"/>
          </p:cNvGraphicFramePr>
          <p:nvPr userDrawn="1">
            <p:custDataLst>
              <p:tags r:id="rId2"/>
            </p:custDataLst>
            <p:extLst>
              <p:ext uri="{D42A27DB-BD31-4B8C-83A1-F6EECF244321}">
                <p14:modId xmlns:p14="http://schemas.microsoft.com/office/powerpoint/2010/main" val="3887485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8" name="Rechteck 17" hidden="1"/>
          <p:cNvSpPr/>
          <p:nvPr userDrawn="1">
            <p:custDataLst>
              <p:tags r:id="rId3"/>
            </p:custDataLst>
          </p:nvPr>
        </p:nvSpPr>
        <p:spPr bwMode="gray">
          <a:xfrm>
            <a:off x="0" y="1414800"/>
            <a:ext cx="121968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cdtText Placeholder 12 Id13"/>
          <p:cNvSpPr>
            <a:spLocks noGrp="1"/>
          </p:cNvSpPr>
          <p:nvPr>
            <p:ph type="body" sz="quarter" idx="14" hasCustomPrompt="1"/>
            <p:custDataLst>
              <p:tags r:id="rId4"/>
            </p:custDataLst>
          </p:nvPr>
        </p:nvSpPr>
        <p:spPr bwMode="gray">
          <a:xfrm>
            <a:off x="4658996" y="1448331"/>
            <a:ext cx="7539354" cy="4752977"/>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dirty="0"/>
              <a:t>Inhaltsverzeichnis / Kontakt durch Klicken bearbeiten</a:t>
            </a:r>
          </a:p>
          <a:p>
            <a:pPr lvl="1"/>
            <a:r>
              <a:rPr lang="de-DE" dirty="0"/>
              <a:t>Kapitel</a:t>
            </a:r>
          </a:p>
          <a:p>
            <a:pPr lvl="2"/>
            <a:r>
              <a:rPr lang="de-DE" dirty="0"/>
              <a:t>Aktives Kapitel</a:t>
            </a:r>
          </a:p>
          <a:p>
            <a:pPr lvl="3"/>
            <a:r>
              <a:rPr lang="de-DE" dirty="0"/>
              <a:t>Unterkapitel</a:t>
            </a:r>
          </a:p>
          <a:p>
            <a:pPr lvl="4"/>
            <a:r>
              <a:rPr lang="de-DE" dirty="0"/>
              <a:t>Aktives Unterkapitel</a:t>
            </a:r>
          </a:p>
        </p:txBody>
      </p:sp>
      <p:sp>
        <p:nvSpPr>
          <p:cNvPr id="8" name="Bildplatzhalter 7"/>
          <p:cNvSpPr>
            <a:spLocks noGrp="1"/>
          </p:cNvSpPr>
          <p:nvPr>
            <p:ph type="pic" sz="quarter" idx="15" hasCustomPrompt="1"/>
          </p:nvPr>
        </p:nvSpPr>
        <p:spPr bwMode="gray">
          <a:xfrm>
            <a:off x="0" y="1448333"/>
            <a:ext cx="4514400" cy="4752975"/>
          </a:xfrm>
          <a:noFill/>
        </p:spPr>
        <p:txBody>
          <a:bodyPr tIns="1800000"/>
          <a:lstStyle>
            <a:lvl1pPr algn="ctr">
              <a:defRPr/>
            </a:lvl1pPr>
          </a:lstStyle>
          <a:p>
            <a:r>
              <a:rPr lang="de-DE" dirty="0" err="1"/>
              <a:t>KeyVisual</a:t>
            </a:r>
            <a:r>
              <a:rPr lang="de-DE" dirty="0"/>
              <a:t> einfügen</a:t>
            </a:r>
          </a:p>
        </p:txBody>
      </p:sp>
    </p:spTree>
    <p:extLst>
      <p:ext uri="{BB962C8B-B14F-4D97-AF65-F5344CB8AC3E}">
        <p14:creationId xmlns:p14="http://schemas.microsoft.com/office/powerpoint/2010/main" val="417038052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umsplatzhalter 2"/>
          <p:cNvSpPr>
            <a:spLocks noGrp="1"/>
          </p:cNvSpPr>
          <p:nvPr>
            <p:ph type="dt" sz="half" idx="10"/>
          </p:nvPr>
        </p:nvSpPr>
        <p:spPr bwMode="gray"/>
        <p:txBody>
          <a:bodyPr/>
          <a:lstStyle/>
          <a:p>
            <a:r>
              <a:rPr lang="en-US"/>
              <a:t>XX.XX.20XX</a:t>
            </a:r>
            <a:endParaRPr lang="de-DE" dirty="0"/>
          </a:p>
        </p:txBody>
      </p:sp>
      <p:sp>
        <p:nvSpPr>
          <p:cNvPr id="5" name="Fußzeilenplatzhalter 4"/>
          <p:cNvSpPr>
            <a:spLocks noGrp="1"/>
          </p:cNvSpPr>
          <p:nvPr>
            <p:ph type="ftr" sz="quarter" idx="11"/>
          </p:nvPr>
        </p:nvSpPr>
        <p:spPr bwMode="gray"/>
        <p:txBody>
          <a:bodyPr/>
          <a:lstStyle/>
          <a:p>
            <a:r>
              <a:rPr lang="de-DE" dirty="0"/>
              <a:t>Autor / Abteilung</a:t>
            </a:r>
          </a:p>
        </p:txBody>
      </p:sp>
      <p:sp>
        <p:nvSpPr>
          <p:cNvPr id="6" name="Foliennummernplatzhalter 5"/>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7" name="Rechteck 16" hidden="1"/>
          <p:cNvSpPr/>
          <p:nvPr userDrawn="1">
            <p:custDataLst>
              <p:tags r:id="rId1"/>
            </p:custDataLst>
          </p:nvPr>
        </p:nvSpPr>
        <p:spPr bwMode="gray">
          <a:xfrm>
            <a:off x="8978900" y="-1"/>
            <a:ext cx="3219450" cy="1404000"/>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1" name="Objekt 10" hidden="1"/>
          <p:cNvGraphicFramePr>
            <a:graphicFrameLocks noChangeAspect="1"/>
          </p:cNvGraphicFramePr>
          <p:nvPr userDrawn="1">
            <p:custDataLst>
              <p:tags r:id="rId2"/>
            </p:custDataLst>
            <p:extLst>
              <p:ext uri="{D42A27DB-BD31-4B8C-83A1-F6EECF244321}">
                <p14:modId xmlns:p14="http://schemas.microsoft.com/office/powerpoint/2010/main" val="1778872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5" name="Rechteck 14" hidden="1"/>
          <p:cNvSpPr/>
          <p:nvPr userDrawn="1">
            <p:custDataLst>
              <p:tags r:id="rId3"/>
            </p:custDataLst>
          </p:nvPr>
        </p:nvSpPr>
        <p:spPr bwMode="gray">
          <a:xfrm>
            <a:off x="598487" y="333374"/>
            <a:ext cx="8280000" cy="1116013"/>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4" name="Rechteck 13" hidden="1"/>
          <p:cNvSpPr/>
          <p:nvPr userDrawn="1">
            <p:custDataLst>
              <p:tags r:id="rId4"/>
            </p:custDataLst>
          </p:nvPr>
        </p:nvSpPr>
        <p:spPr bwMode="gray">
          <a:xfrm>
            <a:off x="598488" y="1420813"/>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7568943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XX.XX.20XX</a:t>
            </a:r>
            <a:endParaRPr lang="de-DE" dirty="0"/>
          </a:p>
        </p:txBody>
      </p:sp>
      <p:sp>
        <p:nvSpPr>
          <p:cNvPr id="3" name="Foliennummernplatzhalter 2"/>
          <p:cNvSpPr>
            <a:spLocks noGrp="1"/>
          </p:cNvSpPr>
          <p:nvPr>
            <p:ph type="sldNum" sz="quarter" idx="11"/>
          </p:nvPr>
        </p:nvSpPr>
        <p:spPr/>
        <p:txBody>
          <a:bodyPr/>
          <a:lstStyle/>
          <a:p>
            <a:r>
              <a:rPr lang="de-DE"/>
              <a:t>Seite </a:t>
            </a:r>
            <a:fld id="{99E26495-FA13-4534-B451-FB78AC0E3177}" type="slidenum">
              <a:rPr lang="de-DE" smtClean="0"/>
              <a:pPr/>
              <a:t>‹Nr.›</a:t>
            </a:fld>
            <a:endParaRPr lang="de-DE" dirty="0"/>
          </a:p>
        </p:txBody>
      </p:sp>
      <p:sp>
        <p:nvSpPr>
          <p:cNvPr id="4" name="Fußzeilenplatzhalter 3"/>
          <p:cNvSpPr>
            <a:spLocks noGrp="1"/>
          </p:cNvSpPr>
          <p:nvPr>
            <p:ph type="ftr" sz="quarter" idx="12"/>
          </p:nvPr>
        </p:nvSpPr>
        <p:spPr/>
        <p:txBody>
          <a:bodyPr/>
          <a:lstStyle/>
          <a:p>
            <a:r>
              <a:rPr lang="de-DE"/>
              <a:t>Autor / Abteilung</a:t>
            </a:r>
            <a:endParaRPr lang="de-DE" dirty="0"/>
          </a:p>
        </p:txBody>
      </p:sp>
    </p:spTree>
    <p:extLst>
      <p:ext uri="{BB962C8B-B14F-4D97-AF65-F5344CB8AC3E}">
        <p14:creationId xmlns:p14="http://schemas.microsoft.com/office/powerpoint/2010/main" val="130478010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picture">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gray">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dirty="0">
              <a:solidFill>
                <a:srgbClr val="990000"/>
              </a:solidFill>
            </a:endParaRP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6265618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65" name="Rechteck 64" hidden="1"/>
          <p:cNvSpPr/>
          <p:nvPr userDrawn="1">
            <p:custDataLst>
              <p:tags r:id="rId3"/>
            </p:custDataLst>
          </p:nvPr>
        </p:nvSpPr>
        <p:spPr bwMode="gray">
          <a:xfrm>
            <a:off x="9276" y="1588"/>
            <a:ext cx="12189073" cy="6856412"/>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3" name="Freeform 12"/>
          <p:cNvSpPr>
            <a:spLocks noGrp="1"/>
          </p:cNvSpPr>
          <p:nvPr>
            <p:ph type="pic" sz="quarter" idx="15"/>
          </p:nvPr>
        </p:nvSpPr>
        <p:spPr bwMode="gray">
          <a:xfrm>
            <a:off x="2381" y="8620"/>
            <a:ext cx="12196763" cy="6858000"/>
          </a:xfrm>
          <a:custGeom>
            <a:avLst/>
            <a:gdLst>
              <a:gd name="connsiteX0" fmla="*/ 9555163 w 12196763"/>
              <a:gd name="connsiteY0" fmla="*/ 323850 h 6858000"/>
              <a:gd name="connsiteX1" fmla="*/ 9555163 w 12196763"/>
              <a:gd name="connsiteY1" fmla="*/ 1238250 h 6858000"/>
              <a:gd name="connsiteX2" fmla="*/ 11714163 w 12196763"/>
              <a:gd name="connsiteY2" fmla="*/ 1238250 h 6858000"/>
              <a:gd name="connsiteX3" fmla="*/ 11714163 w 12196763"/>
              <a:gd name="connsiteY3" fmla="*/ 323850 h 6858000"/>
              <a:gd name="connsiteX4" fmla="*/ 0 w 12196763"/>
              <a:gd name="connsiteY4" fmla="*/ 0 h 6858000"/>
              <a:gd name="connsiteX5" fmla="*/ 12196763 w 12196763"/>
              <a:gd name="connsiteY5" fmla="*/ 0 h 6858000"/>
              <a:gd name="connsiteX6" fmla="*/ 12196763 w 12196763"/>
              <a:gd name="connsiteY6" fmla="*/ 6858000 h 6858000"/>
              <a:gd name="connsiteX7" fmla="*/ 0 w 1219676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6763" h="6858000">
                <a:moveTo>
                  <a:pt x="9555163" y="323850"/>
                </a:moveTo>
                <a:lnTo>
                  <a:pt x="9555163" y="1238250"/>
                </a:lnTo>
                <a:lnTo>
                  <a:pt x="11714163" y="1238250"/>
                </a:lnTo>
                <a:lnTo>
                  <a:pt x="11714163" y="323850"/>
                </a:lnTo>
                <a:close/>
                <a:moveTo>
                  <a:pt x="0" y="0"/>
                </a:moveTo>
                <a:lnTo>
                  <a:pt x="12196763" y="0"/>
                </a:lnTo>
                <a:lnTo>
                  <a:pt x="12196763" y="6858000"/>
                </a:lnTo>
                <a:lnTo>
                  <a:pt x="0" y="6858000"/>
                </a:lnTo>
                <a:close/>
              </a:path>
            </a:pathLst>
          </a:custGeom>
          <a:noFill/>
          <a:ln w="9525">
            <a:noFill/>
            <a:miter lim="800000"/>
            <a:headEnd/>
            <a:tailEnd/>
          </a:ln>
        </p:spPr>
        <p:txBody>
          <a:bodyPr wrap="square" tIns="2988000" anchor="t" anchorCtr="0">
            <a:noAutofit/>
          </a:bodyPr>
          <a:lstStyle>
            <a:lvl1pPr algn="ctr">
              <a:defRPr/>
            </a:lvl1pPr>
          </a:lstStyle>
          <a:p>
            <a:endParaRPr lang="de-DE" dirty="0"/>
          </a:p>
        </p:txBody>
      </p:sp>
      <p:sp>
        <p:nvSpPr>
          <p:cNvPr id="68" name="AutoShape 32"/>
          <p:cNvSpPr>
            <a:spLocks noChangeAspect="1" noChangeArrowheads="1" noTextEdit="1"/>
          </p:cNvSpPr>
          <p:nvPr userDrawn="1"/>
        </p:nvSpPr>
        <p:spPr bwMode="gray">
          <a:xfrm>
            <a:off x="9555163" y="323850"/>
            <a:ext cx="215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 name="Titel 1"/>
          <p:cNvSpPr>
            <a:spLocks noGrp="1"/>
          </p:cNvSpPr>
          <p:nvPr>
            <p:ph type="title"/>
            <p:custDataLst>
              <p:tags r:id="rId4"/>
            </p:custDataLst>
          </p:nvPr>
        </p:nvSpPr>
        <p:spPr bwMode="gray">
          <a:xfrm>
            <a:off x="627063" y="3465004"/>
            <a:ext cx="6480224"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p:spPr>
        <p:txBody>
          <a:bodyPr vert="horz" wrap="square" lIns="216000" tIns="90000" rIns="216000" bIns="216000" numCol="1" anchor="b" anchorCtr="0" compatLnSpc="1">
            <a:prstTxWarp prst="textNoShape">
              <a:avLst/>
            </a:prstTxWarp>
            <a:spAutoFit/>
          </a:bodyPr>
          <a:lstStyle>
            <a:lvl1pPr>
              <a:spcBef>
                <a:spcPts val="1800"/>
              </a:spcBef>
              <a:defRPr lang="de-DE" sz="4400" baseline="0" dirty="0">
                <a:solidFill>
                  <a:srgbClr val="FFFFFF"/>
                </a:solidFill>
                <a:latin typeface="Arial" pitchFamily="34" charset="0"/>
              </a:defRPr>
            </a:lvl1pPr>
          </a:lstStyle>
          <a:p>
            <a:pPr marL="0" lvl="0" indent="0">
              <a:lnSpc>
                <a:spcPct val="100000"/>
              </a:lnSpc>
              <a:spcAft>
                <a:spcPts val="0"/>
              </a:spcAft>
              <a:buClr>
                <a:schemeClr val="accent1"/>
              </a:buClr>
              <a:buFont typeface="Arial" pitchFamily="34" charset="0"/>
              <a:buNone/>
              <a:tabLst/>
            </a:pPr>
            <a:r>
              <a:rPr lang="de-DE" dirty="0"/>
              <a:t>Titelmasterformat durch Klicken bearbeiten</a:t>
            </a:r>
          </a:p>
        </p:txBody>
      </p:sp>
      <p:sp>
        <p:nvSpPr>
          <p:cNvPr id="8" name="Textplatzhalter 57343"/>
          <p:cNvSpPr>
            <a:spLocks noGrp="1"/>
          </p:cNvSpPr>
          <p:nvPr>
            <p:ph type="body" sz="quarter" idx="12" hasCustomPrompt="1"/>
          </p:nvPr>
        </p:nvSpPr>
        <p:spPr bwMode="gray">
          <a:xfrm>
            <a:off x="627063" y="5877272"/>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a:t>Bitte URL einfügen</a:t>
            </a:r>
          </a:p>
        </p:txBody>
      </p:sp>
      <p:sp>
        <p:nvSpPr>
          <p:cNvPr id="11" name="Textplatzhalter 57343"/>
          <p:cNvSpPr>
            <a:spLocks noGrp="1"/>
          </p:cNvSpPr>
          <p:nvPr>
            <p:ph type="body" sz="quarter" idx="13" hasCustomPrompt="1"/>
          </p:nvPr>
        </p:nvSpPr>
        <p:spPr bwMode="gray">
          <a:xfrm>
            <a:off x="627063" y="5877272"/>
            <a:ext cx="3240000" cy="324000"/>
          </a:xfrm>
        </p:spPr>
        <p:txBody>
          <a:bodyPr lIns="216000" tIns="90000" rIns="0" bIns="46800"/>
          <a:lstStyle>
            <a:lvl1pPr algn="l">
              <a:lnSpc>
                <a:spcPct val="100000"/>
              </a:lnSpc>
              <a:defRPr sz="1000" b="1"/>
            </a:lvl1pPr>
            <a:lvl2pPr marL="1588" indent="0">
              <a:buNone/>
              <a:defRPr/>
            </a:lvl2pPr>
          </a:lstStyle>
          <a:p>
            <a:pPr lvl="0"/>
            <a:r>
              <a:rPr lang="de-DE" dirty="0"/>
              <a:t>Bitte Schutzvermerk einfügen</a:t>
            </a:r>
          </a:p>
        </p:txBody>
      </p:sp>
      <p:sp>
        <p:nvSpPr>
          <p:cNvPr id="3" name="Rechteck 2"/>
          <p:cNvSpPr/>
          <p:nvPr userDrawn="1"/>
        </p:nvSpPr>
        <p:spPr bwMode="auto">
          <a:xfrm>
            <a:off x="86507" y="6057292"/>
            <a:ext cx="12025336" cy="720080"/>
          </a:xfrm>
          <a:prstGeom prst="rect">
            <a:avLst/>
          </a:prstGeom>
          <a:solidFill>
            <a:schemeClr val="bg1"/>
          </a:solidFill>
          <a:ln>
            <a:no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629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color fill">
    <p:spTree>
      <p:nvGrpSpPr>
        <p:cNvPr id="1" name=""/>
        <p:cNvGrpSpPr/>
        <p:nvPr/>
      </p:nvGrpSpPr>
      <p:grpSpPr>
        <a:xfrm>
          <a:off x="0" y="0"/>
          <a:ext cx="0" cy="0"/>
          <a:chOff x="0" y="0"/>
          <a:chExt cx="0" cy="0"/>
        </a:xfrm>
      </p:grpSpPr>
      <p:sp>
        <p:nvSpPr>
          <p:cNvPr id="2" name="Rechteck 1"/>
          <p:cNvSpPr/>
          <p:nvPr userDrawn="1"/>
        </p:nvSpPr>
        <p:spPr bwMode="gray">
          <a:xfrm>
            <a:off x="0" y="0"/>
            <a:ext cx="12198350" cy="6858000"/>
          </a:xfrm>
          <a:prstGeom prst="rect">
            <a:avLst/>
          </a:prstGeom>
          <a:solidFill>
            <a:schemeClr val="accent2"/>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a:solidFill>
                <a:schemeClr val="tx1"/>
              </a:solidFill>
            </a:endParaRPr>
          </a:p>
        </p:txBody>
      </p:sp>
      <p:sp>
        <p:nvSpPr>
          <p:cNvPr id="4" name="cdtText Box 101 Id11"/>
          <p:cNvSpPr txBox="1">
            <a:spLocks noChangeArrowheads="1"/>
          </p:cNvSpPr>
          <p:nvPr userDrawn="1">
            <p:custDataLst>
              <p:tags r:id="rId1"/>
            </p:custDataLst>
          </p:nvPr>
        </p:nvSpPr>
        <p:spPr bwMode="gray">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dirty="0">
              <a:solidFill>
                <a:srgbClr val="990000"/>
              </a:solidFill>
            </a:endParaRP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5398419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grpSp>
        <p:nvGrpSpPr>
          <p:cNvPr id="56" name="Group 33"/>
          <p:cNvGrpSpPr>
            <a:grpSpLocks noChangeAspect="1"/>
          </p:cNvGrpSpPr>
          <p:nvPr userDrawn="1"/>
        </p:nvGrpSpPr>
        <p:grpSpPr bwMode="gray">
          <a:xfrm>
            <a:off x="9555163" y="323850"/>
            <a:ext cx="2159000" cy="914400"/>
            <a:chOff x="6019" y="204"/>
            <a:chExt cx="1360" cy="576"/>
          </a:xfrm>
        </p:grpSpPr>
        <p:sp>
          <p:nvSpPr>
            <p:cNvPr id="67"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68"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6"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3"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8"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7"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9"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0"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1"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2"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2"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69"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8"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1"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1"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5"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4"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3"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2"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4"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9"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5"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6"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0"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3"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7"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0"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66" name="Rechteck 65" hidden="1"/>
          <p:cNvSpPr/>
          <p:nvPr userDrawn="1">
            <p:custDataLst>
              <p:tags r:id="rId3"/>
            </p:custDataLst>
          </p:nvPr>
        </p:nvSpPr>
        <p:spPr bwMode="gray">
          <a:xfrm>
            <a:off x="598486" y="333375"/>
            <a:ext cx="8784000" cy="1223963"/>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5" name="Rechteck 64" hidden="1"/>
          <p:cNvSpPr/>
          <p:nvPr userDrawn="1">
            <p:custDataLst>
              <p:tags r:id="rId4"/>
            </p:custDataLst>
          </p:nvPr>
        </p:nvSpPr>
        <p:spPr bwMode="gray">
          <a:xfrm>
            <a:off x="598487" y="1557338"/>
            <a:ext cx="11124000" cy="4698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8" name="Titel 1"/>
          <p:cNvSpPr>
            <a:spLocks noGrp="1"/>
          </p:cNvSpPr>
          <p:nvPr>
            <p:ph type="title"/>
            <p:custDataLst>
              <p:tags r:id="rId5"/>
            </p:custDataLst>
          </p:nvPr>
        </p:nvSpPr>
        <p:spPr bwMode="gray">
          <a:xfrm>
            <a:off x="627063" y="3465004"/>
            <a:ext cx="6480224"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p:spPr>
        <p:txBody>
          <a:bodyPr vert="horz" wrap="square" lIns="216000" tIns="90000" rIns="216000" bIns="216000" numCol="1" anchor="b" anchorCtr="0" compatLnSpc="1">
            <a:prstTxWarp prst="textNoShape">
              <a:avLst/>
            </a:prstTxWarp>
            <a:spAutoFit/>
          </a:bodyPr>
          <a:lstStyle>
            <a:lvl1pPr>
              <a:spcBef>
                <a:spcPts val="1800"/>
              </a:spcBef>
              <a:defRPr lang="de-DE" sz="4400" baseline="0" dirty="0">
                <a:solidFill>
                  <a:srgbClr val="FFFFFF"/>
                </a:solidFill>
                <a:latin typeface="Arial" pitchFamily="34" charset="0"/>
              </a:defRPr>
            </a:lvl1pPr>
          </a:lstStyle>
          <a:p>
            <a:pPr marL="0" lvl="0" indent="0">
              <a:lnSpc>
                <a:spcPct val="100000"/>
              </a:lnSpc>
              <a:spcAft>
                <a:spcPts val="0"/>
              </a:spcAft>
              <a:buClr>
                <a:schemeClr val="accent1"/>
              </a:buClr>
              <a:buFont typeface="Arial" pitchFamily="34" charset="0"/>
              <a:buNone/>
              <a:tabLst/>
            </a:pPr>
            <a:r>
              <a:rPr lang="de-DE" dirty="0"/>
              <a:t>Titelmasterformat durch Klicken bearbeiten</a:t>
            </a:r>
          </a:p>
        </p:txBody>
      </p:sp>
      <p:sp>
        <p:nvSpPr>
          <p:cNvPr id="8" name="Textplatzhalter 57343"/>
          <p:cNvSpPr>
            <a:spLocks noGrp="1"/>
          </p:cNvSpPr>
          <p:nvPr>
            <p:ph type="body" sz="quarter" idx="12" hasCustomPrompt="1"/>
          </p:nvPr>
        </p:nvSpPr>
        <p:spPr bwMode="gray">
          <a:xfrm>
            <a:off x="627063" y="5877272"/>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a:t>Bitte URL einfügen</a:t>
            </a:r>
          </a:p>
        </p:txBody>
      </p:sp>
      <p:sp>
        <p:nvSpPr>
          <p:cNvPr id="11" name="Textplatzhalter 57343"/>
          <p:cNvSpPr>
            <a:spLocks noGrp="1"/>
          </p:cNvSpPr>
          <p:nvPr>
            <p:ph type="body" sz="quarter" idx="13" hasCustomPrompt="1"/>
          </p:nvPr>
        </p:nvSpPr>
        <p:spPr bwMode="gray">
          <a:xfrm>
            <a:off x="627063" y="5877272"/>
            <a:ext cx="3240000" cy="324000"/>
          </a:xfrm>
        </p:spPr>
        <p:txBody>
          <a:bodyPr lIns="216000" tIns="90000" rIns="0" bIns="46800"/>
          <a:lstStyle>
            <a:lvl1pPr algn="l">
              <a:lnSpc>
                <a:spcPct val="100000"/>
              </a:lnSpc>
              <a:defRPr sz="1000" b="1"/>
            </a:lvl1pPr>
            <a:lvl2pPr marL="1588" indent="0">
              <a:buNone/>
              <a:defRPr/>
            </a:lvl2pPr>
          </a:lstStyle>
          <a:p>
            <a:pPr lvl="0"/>
            <a:r>
              <a:rPr lang="de-DE" dirty="0"/>
              <a:t>Bitte Schutzvermerk einfügen</a:t>
            </a:r>
          </a:p>
        </p:txBody>
      </p:sp>
      <p:sp>
        <p:nvSpPr>
          <p:cNvPr id="39" name="Rechteck 38"/>
          <p:cNvSpPr/>
          <p:nvPr userDrawn="1"/>
        </p:nvSpPr>
        <p:spPr bwMode="auto">
          <a:xfrm>
            <a:off x="86507" y="6057292"/>
            <a:ext cx="12025336" cy="720080"/>
          </a:xfrm>
          <a:prstGeom prst="rect">
            <a:avLst/>
          </a:prstGeom>
          <a:solidFill>
            <a:schemeClr val="bg1"/>
          </a:solidFill>
          <a:ln>
            <a:no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52645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hapter title picture">
    <p:spTree>
      <p:nvGrpSpPr>
        <p:cNvPr id="1" name=""/>
        <p:cNvGrpSpPr/>
        <p:nvPr/>
      </p:nvGrpSpPr>
      <p:grpSpPr>
        <a:xfrm>
          <a:off x="0" y="0"/>
          <a:ext cx="0" cy="0"/>
          <a:chOff x="0" y="0"/>
          <a:chExt cx="0" cy="0"/>
        </a:xfrm>
      </p:grpSpPr>
      <p:sp>
        <p:nvSpPr>
          <p:cNvPr id="36" name="Freeform 12"/>
          <p:cNvSpPr>
            <a:spLocks noGrp="1"/>
          </p:cNvSpPr>
          <p:nvPr>
            <p:ph type="pic" sz="quarter" idx="15"/>
          </p:nvPr>
        </p:nvSpPr>
        <p:spPr bwMode="gray">
          <a:xfrm>
            <a:off x="0" y="0"/>
            <a:ext cx="12196763" cy="6858000"/>
          </a:xfrm>
          <a:custGeom>
            <a:avLst/>
            <a:gdLst>
              <a:gd name="connsiteX0" fmla="*/ 9555163 w 12196763"/>
              <a:gd name="connsiteY0" fmla="*/ 323850 h 6858000"/>
              <a:gd name="connsiteX1" fmla="*/ 9555163 w 12196763"/>
              <a:gd name="connsiteY1" fmla="*/ 1238250 h 6858000"/>
              <a:gd name="connsiteX2" fmla="*/ 11714163 w 12196763"/>
              <a:gd name="connsiteY2" fmla="*/ 1238250 h 6858000"/>
              <a:gd name="connsiteX3" fmla="*/ 11714163 w 12196763"/>
              <a:gd name="connsiteY3" fmla="*/ 323850 h 6858000"/>
              <a:gd name="connsiteX4" fmla="*/ 0 w 12196763"/>
              <a:gd name="connsiteY4" fmla="*/ 0 h 6858000"/>
              <a:gd name="connsiteX5" fmla="*/ 12196763 w 12196763"/>
              <a:gd name="connsiteY5" fmla="*/ 0 h 6858000"/>
              <a:gd name="connsiteX6" fmla="*/ 12196763 w 12196763"/>
              <a:gd name="connsiteY6" fmla="*/ 6858000 h 6858000"/>
              <a:gd name="connsiteX7" fmla="*/ 0 w 1219676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6763" h="6858000">
                <a:moveTo>
                  <a:pt x="9555163" y="323850"/>
                </a:moveTo>
                <a:lnTo>
                  <a:pt x="9555163" y="1238250"/>
                </a:lnTo>
                <a:lnTo>
                  <a:pt x="11714163" y="1238250"/>
                </a:lnTo>
                <a:lnTo>
                  <a:pt x="11714163" y="323850"/>
                </a:lnTo>
                <a:close/>
                <a:moveTo>
                  <a:pt x="0" y="0"/>
                </a:moveTo>
                <a:lnTo>
                  <a:pt x="12196763" y="0"/>
                </a:lnTo>
                <a:lnTo>
                  <a:pt x="12196763" y="6858000"/>
                </a:lnTo>
                <a:lnTo>
                  <a:pt x="0" y="6858000"/>
                </a:lnTo>
                <a:close/>
              </a:path>
            </a:pathLst>
          </a:custGeom>
          <a:noFill/>
          <a:ln w="9525">
            <a:noFill/>
            <a:miter lim="800000"/>
            <a:headEnd/>
            <a:tailEnd/>
          </a:ln>
        </p:spPr>
        <p:txBody>
          <a:bodyPr wrap="square" tIns="2988000" anchor="t" anchorCtr="0">
            <a:noAutofit/>
          </a:bodyPr>
          <a:lstStyle>
            <a:lvl1pPr algn="ctr">
              <a:defRPr/>
            </a:lvl1pPr>
          </a:lstStyle>
          <a:p>
            <a:endParaRPr lang="de-DE" dirty="0"/>
          </a:p>
        </p:txBody>
      </p:sp>
      <p:sp>
        <p:nvSpPr>
          <p:cNvPr id="4" name="cdtText Box 101 Id11"/>
          <p:cNvSpPr txBox="1">
            <a:spLocks noChangeArrowheads="1"/>
          </p:cNvSpPr>
          <p:nvPr userDrawn="1">
            <p:custDataLst>
              <p:tags r:id="rId1"/>
            </p:custDataLst>
          </p:nvPr>
        </p:nvSpPr>
        <p:spPr bwMode="gray">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dirty="0">
              <a:solidFill>
                <a:srgbClr val="990000"/>
              </a:solidFill>
            </a:endParaRP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4097625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65" name="Rechteck 64" hidden="1"/>
          <p:cNvSpPr/>
          <p:nvPr userDrawn="1">
            <p:custDataLst>
              <p:tags r:id="rId3"/>
            </p:custDataLst>
          </p:nvPr>
        </p:nvSpPr>
        <p:spPr bwMode="gray">
          <a:xfrm>
            <a:off x="1894" y="8620"/>
            <a:ext cx="12196456" cy="684938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pSp>
        <p:nvGrpSpPr>
          <p:cNvPr id="67" name="Group 33"/>
          <p:cNvGrpSpPr>
            <a:grpSpLocks noChangeAspect="1"/>
          </p:cNvGrpSpPr>
          <p:nvPr userDrawn="1"/>
        </p:nvGrpSpPr>
        <p:grpSpPr bwMode="gray">
          <a:xfrm>
            <a:off x="9555163" y="323850"/>
            <a:ext cx="2159000" cy="914400"/>
            <a:chOff x="6019" y="204"/>
            <a:chExt cx="1360" cy="576"/>
          </a:xfrm>
        </p:grpSpPr>
        <p:sp>
          <p:nvSpPr>
            <p:cNvPr id="6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6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35" name="Titel 1"/>
          <p:cNvSpPr>
            <a:spLocks noGrp="1"/>
          </p:cNvSpPr>
          <p:nvPr>
            <p:ph type="title"/>
            <p:custDataLst>
              <p:tags r:id="rId4"/>
            </p:custDataLst>
          </p:nvPr>
        </p:nvSpPr>
        <p:spPr bwMode="gray">
          <a:xfrm>
            <a:off x="627063" y="3860994"/>
            <a:ext cx="6480224"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p:spPr>
        <p:txBody>
          <a:bodyPr vert="horz" wrap="square" lIns="216000" tIns="90000" rIns="216000" bIns="216000" numCol="1" anchor="b" anchorCtr="0" compatLnSpc="1">
            <a:prstTxWarp prst="textNoShape">
              <a:avLst/>
            </a:prstTxWarp>
            <a:spAutoFit/>
          </a:bodyPr>
          <a:lstStyle>
            <a:lvl1pPr>
              <a:spcBef>
                <a:spcPts val="1800"/>
              </a:spcBef>
              <a:defRPr lang="de-DE" sz="4400" baseline="0" dirty="0">
                <a:solidFill>
                  <a:srgbClr val="FFFFFF"/>
                </a:solidFill>
                <a:latin typeface="Arial" pitchFamily="34" charset="0"/>
              </a:defRPr>
            </a:lvl1pPr>
          </a:lstStyle>
          <a:p>
            <a:pPr marL="0" lvl="0" indent="0">
              <a:lnSpc>
                <a:spcPct val="100000"/>
              </a:lnSpc>
              <a:spcAft>
                <a:spcPts val="0"/>
              </a:spcAft>
              <a:buClr>
                <a:schemeClr val="accent1"/>
              </a:buClr>
              <a:buFont typeface="Arial" pitchFamily="34" charset="0"/>
              <a:buNone/>
              <a:tabLst/>
            </a:pPr>
            <a:r>
              <a:rPr lang="de-DE" dirty="0"/>
              <a:t>Titelmasterformat durch Klicken bearbeiten</a:t>
            </a:r>
          </a:p>
        </p:txBody>
      </p:sp>
      <p:sp>
        <p:nvSpPr>
          <p:cNvPr id="37" name="Rechteck 36"/>
          <p:cNvSpPr/>
          <p:nvPr userDrawn="1"/>
        </p:nvSpPr>
        <p:spPr bwMode="auto">
          <a:xfrm>
            <a:off x="86507" y="6057292"/>
            <a:ext cx="12025336" cy="720080"/>
          </a:xfrm>
          <a:prstGeom prst="rect">
            <a:avLst/>
          </a:prstGeom>
          <a:solidFill>
            <a:schemeClr val="bg1"/>
          </a:solidFill>
          <a:ln>
            <a:no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12223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pter title color fill">
    <p:spTree>
      <p:nvGrpSpPr>
        <p:cNvPr id="1" name=""/>
        <p:cNvGrpSpPr/>
        <p:nvPr/>
      </p:nvGrpSpPr>
      <p:grpSpPr>
        <a:xfrm>
          <a:off x="0" y="0"/>
          <a:ext cx="0" cy="0"/>
          <a:chOff x="0" y="0"/>
          <a:chExt cx="0" cy="0"/>
        </a:xfrm>
      </p:grpSpPr>
      <p:sp>
        <p:nvSpPr>
          <p:cNvPr id="2" name="Rechteck 1"/>
          <p:cNvSpPr/>
          <p:nvPr userDrawn="1"/>
        </p:nvSpPr>
        <p:spPr bwMode="gray">
          <a:xfrm>
            <a:off x="0" y="0"/>
            <a:ext cx="12198350" cy="6858000"/>
          </a:xfrm>
          <a:prstGeom prst="rect">
            <a:avLst/>
          </a:prstGeom>
          <a:solidFill>
            <a:schemeClr val="accent2"/>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a:solidFill>
                <a:schemeClr val="tx1"/>
              </a:solidFill>
            </a:endParaRPr>
          </a:p>
        </p:txBody>
      </p:sp>
      <p:sp>
        <p:nvSpPr>
          <p:cNvPr id="4" name="cdtText Box 101 Id11"/>
          <p:cNvSpPr txBox="1">
            <a:spLocks noChangeArrowheads="1"/>
          </p:cNvSpPr>
          <p:nvPr userDrawn="1">
            <p:custDataLst>
              <p:tags r:id="rId1"/>
            </p:custDataLst>
          </p:nvPr>
        </p:nvSpPr>
        <p:spPr bwMode="gray">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dirty="0">
              <a:solidFill>
                <a:srgbClr val="990000"/>
              </a:solidFill>
            </a:endParaRP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31871419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grpSp>
        <p:nvGrpSpPr>
          <p:cNvPr id="56" name="Group 33"/>
          <p:cNvGrpSpPr>
            <a:grpSpLocks noChangeAspect="1"/>
          </p:cNvGrpSpPr>
          <p:nvPr userDrawn="1"/>
        </p:nvGrpSpPr>
        <p:grpSpPr bwMode="gray">
          <a:xfrm>
            <a:off x="9555163" y="323850"/>
            <a:ext cx="2159000" cy="914400"/>
            <a:chOff x="6019" y="204"/>
            <a:chExt cx="1360" cy="576"/>
          </a:xfrm>
        </p:grpSpPr>
        <p:sp>
          <p:nvSpPr>
            <p:cNvPr id="67"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68"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6"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3"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8"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7"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9"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0"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1"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92"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2"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69"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8"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1"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1"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5"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4"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3"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2"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4"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9"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5"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6"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80"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3"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7"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0"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66" name="Rechteck 65" hidden="1"/>
          <p:cNvSpPr/>
          <p:nvPr userDrawn="1">
            <p:custDataLst>
              <p:tags r:id="rId3"/>
            </p:custDataLst>
          </p:nvPr>
        </p:nvSpPr>
        <p:spPr bwMode="gray">
          <a:xfrm>
            <a:off x="598487" y="333375"/>
            <a:ext cx="8784000" cy="1223963"/>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5" name="Rechteck 64" hidden="1"/>
          <p:cNvSpPr/>
          <p:nvPr userDrawn="1">
            <p:custDataLst>
              <p:tags r:id="rId4"/>
            </p:custDataLst>
          </p:nvPr>
        </p:nvSpPr>
        <p:spPr bwMode="gray">
          <a:xfrm>
            <a:off x="598487" y="1557338"/>
            <a:ext cx="11124000" cy="4680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6" name="Titel 1"/>
          <p:cNvSpPr>
            <a:spLocks noGrp="1"/>
          </p:cNvSpPr>
          <p:nvPr>
            <p:ph type="title"/>
            <p:custDataLst>
              <p:tags r:id="rId5"/>
            </p:custDataLst>
          </p:nvPr>
        </p:nvSpPr>
        <p:spPr bwMode="gray">
          <a:xfrm>
            <a:off x="627063" y="3860994"/>
            <a:ext cx="6480224"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p:spPr>
        <p:txBody>
          <a:bodyPr vert="horz" wrap="square" lIns="216000" tIns="90000" rIns="216000" bIns="216000" numCol="1" anchor="b" anchorCtr="0" compatLnSpc="1">
            <a:prstTxWarp prst="textNoShape">
              <a:avLst/>
            </a:prstTxWarp>
            <a:spAutoFit/>
          </a:bodyPr>
          <a:lstStyle>
            <a:lvl1pPr>
              <a:spcBef>
                <a:spcPts val="1800"/>
              </a:spcBef>
              <a:defRPr lang="de-DE" sz="4400" baseline="0" dirty="0">
                <a:solidFill>
                  <a:srgbClr val="FFFFFF"/>
                </a:solidFill>
                <a:latin typeface="Arial" pitchFamily="34" charset="0"/>
              </a:defRPr>
            </a:lvl1pPr>
          </a:lstStyle>
          <a:p>
            <a:pPr marL="0" lvl="0" indent="0">
              <a:lnSpc>
                <a:spcPct val="100000"/>
              </a:lnSpc>
              <a:spcAft>
                <a:spcPts val="0"/>
              </a:spcAft>
              <a:buClr>
                <a:schemeClr val="accent1"/>
              </a:buClr>
              <a:buFont typeface="Arial" pitchFamily="34" charset="0"/>
              <a:buNone/>
              <a:tabLst/>
            </a:pPr>
            <a:r>
              <a:rPr lang="de-DE" dirty="0"/>
              <a:t>Titelmasterformat durch Klicken bearbeiten</a:t>
            </a:r>
          </a:p>
        </p:txBody>
      </p:sp>
      <p:sp>
        <p:nvSpPr>
          <p:cNvPr id="37" name="Rechteck 36"/>
          <p:cNvSpPr/>
          <p:nvPr userDrawn="1"/>
        </p:nvSpPr>
        <p:spPr bwMode="auto">
          <a:xfrm>
            <a:off x="86507" y="6057292"/>
            <a:ext cx="12025336" cy="720080"/>
          </a:xfrm>
          <a:prstGeom prst="rect">
            <a:avLst/>
          </a:prstGeom>
          <a:solidFill>
            <a:schemeClr val="bg1"/>
          </a:solidFill>
          <a:ln>
            <a:no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43856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mage + Index">
    <p:spTree>
      <p:nvGrpSpPr>
        <p:cNvPr id="1" name=""/>
        <p:cNvGrpSpPr/>
        <p:nvPr/>
      </p:nvGrpSpPr>
      <p:grpSpPr>
        <a:xfrm>
          <a:off x="0" y="0"/>
          <a:ext cx="0" cy="0"/>
          <a:chOff x="0" y="0"/>
          <a:chExt cx="0" cy="0"/>
        </a:xfrm>
      </p:grpSpPr>
      <p:sp>
        <p:nvSpPr>
          <p:cNvPr id="23" name="Datumsplatzhalter 22"/>
          <p:cNvSpPr>
            <a:spLocks noGrp="1"/>
          </p:cNvSpPr>
          <p:nvPr>
            <p:ph type="dt" sz="half" idx="16"/>
          </p:nvPr>
        </p:nvSpPr>
        <p:spPr bwMode="gray"/>
        <p:txBody>
          <a:bodyPr/>
          <a:lstStyle/>
          <a:p>
            <a:r>
              <a:rPr lang="en-US"/>
              <a:t>XX.XX.20XX</a:t>
            </a:r>
            <a:endParaRPr lang="de-DE" dirty="0"/>
          </a:p>
        </p:txBody>
      </p:sp>
      <p:sp>
        <p:nvSpPr>
          <p:cNvPr id="24" name="Fußzeilenplatzhalter 23"/>
          <p:cNvSpPr>
            <a:spLocks noGrp="1"/>
          </p:cNvSpPr>
          <p:nvPr>
            <p:ph type="ftr" sz="quarter" idx="17"/>
          </p:nvPr>
        </p:nvSpPr>
        <p:spPr bwMode="gray"/>
        <p:txBody>
          <a:bodyPr/>
          <a:lstStyle/>
          <a:p>
            <a:r>
              <a:rPr lang="de-DE" dirty="0"/>
              <a:t>MC GMC S MP</a:t>
            </a:r>
          </a:p>
        </p:txBody>
      </p:sp>
      <p:sp>
        <p:nvSpPr>
          <p:cNvPr id="25" name="Foliennummernplatzhalter 24"/>
          <p:cNvSpPr>
            <a:spLocks noGrp="1"/>
          </p:cNvSpPr>
          <p:nvPr>
            <p:ph type="sldNum" sz="quarter" idx="18"/>
          </p:nvPr>
        </p:nvSpPr>
        <p:spPr bwMode="gray"/>
        <p:txBody>
          <a:bodyPr/>
          <a:lstStyle/>
          <a:p>
            <a:r>
              <a:rPr lang="de-DE" dirty="0"/>
              <a:t>Seite </a:t>
            </a:r>
            <a:fld id="{99E26495-FA13-4534-B451-FB78AC0E3177}" type="slidenum">
              <a:rPr lang="de-DE" smtClean="0"/>
              <a:pPr/>
              <a:t>‹Nr.›</a:t>
            </a:fld>
            <a:endParaRPr lang="de-DE" dirty="0"/>
          </a:p>
        </p:txBody>
      </p:sp>
      <p:sp>
        <p:nvSpPr>
          <p:cNvPr id="17" name="Rechteck 16" hidden="1"/>
          <p:cNvSpPr/>
          <p:nvPr userDrawn="1">
            <p:custDataLst>
              <p:tags r:id="rId1"/>
            </p:custDataLst>
          </p:nvPr>
        </p:nvSpPr>
        <p:spPr bwMode="gray">
          <a:xfrm>
            <a:off x="0" y="0"/>
            <a:ext cx="12196800" cy="62388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26674812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hteck 2"/>
          <p:cNvSpPr/>
          <p:nvPr userDrawn="1"/>
        </p:nvSpPr>
        <p:spPr bwMode="auto">
          <a:xfrm>
            <a:off x="4659015" y="1448780"/>
            <a:ext cx="7539335" cy="4751387"/>
          </a:xfrm>
          <a:prstGeom prst="rect">
            <a:avLst/>
          </a:prstGeom>
          <a:solidFill>
            <a:srgbClr val="D7D7CD"/>
          </a:solidFill>
          <a:ln>
            <a:no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8" name="Bildplatzhalter 7"/>
          <p:cNvSpPr>
            <a:spLocks noGrp="1"/>
          </p:cNvSpPr>
          <p:nvPr>
            <p:ph type="pic" sz="quarter" idx="15" hasCustomPrompt="1"/>
          </p:nvPr>
        </p:nvSpPr>
        <p:spPr bwMode="gray">
          <a:xfrm>
            <a:off x="0" y="1450257"/>
            <a:ext cx="4514400" cy="4751051"/>
          </a:xfrm>
          <a:noFill/>
        </p:spPr>
        <p:txBody>
          <a:bodyPr tIns="1800000"/>
          <a:lstStyle>
            <a:lvl1pPr algn="ctr">
              <a:defRPr/>
            </a:lvl1pPr>
          </a:lstStyle>
          <a:p>
            <a:r>
              <a:rPr lang="de-DE" dirty="0" err="1"/>
              <a:t>KeyVisual</a:t>
            </a:r>
            <a:r>
              <a:rPr lang="de-DE" dirty="0"/>
              <a:t> einfügen</a:t>
            </a:r>
          </a:p>
        </p:txBody>
      </p:sp>
    </p:spTree>
    <p:extLst>
      <p:ext uri="{BB962C8B-B14F-4D97-AF65-F5344CB8AC3E}">
        <p14:creationId xmlns:p14="http://schemas.microsoft.com/office/powerpoint/2010/main" val="371525624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6" name="Titel 5"/>
          <p:cNvSpPr>
            <a:spLocks noGrp="1"/>
          </p:cNvSpPr>
          <p:nvPr>
            <p:ph type="title"/>
          </p:nvPr>
        </p:nvSpPr>
        <p:spPr bwMode="gray"/>
        <p:txBody>
          <a:bodyPr/>
          <a:lstStyle/>
          <a:p>
            <a:r>
              <a:rPr lang="de-DE" dirty="0"/>
              <a:t>Titelmasterformat durch Klicken bearbeiten</a:t>
            </a:r>
          </a:p>
        </p:txBody>
      </p:sp>
      <p:sp>
        <p:nvSpPr>
          <p:cNvPr id="10" name="Datumsplatzhalter 9"/>
          <p:cNvSpPr>
            <a:spLocks noGrp="1"/>
          </p:cNvSpPr>
          <p:nvPr>
            <p:ph type="dt" sz="half" idx="10"/>
          </p:nvPr>
        </p:nvSpPr>
        <p:spPr bwMode="gray"/>
        <p:txBody>
          <a:bodyPr/>
          <a:lstStyle/>
          <a:p>
            <a:r>
              <a:rPr lang="en-US"/>
              <a:t>XX.XX.20XX</a:t>
            </a:r>
            <a:endParaRPr lang="de-DE" dirty="0"/>
          </a:p>
        </p:txBody>
      </p:sp>
      <p:sp>
        <p:nvSpPr>
          <p:cNvPr id="14" name="Foliennummernplatzhalter 13"/>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5" name="Fußzeilenplatzhalter 14"/>
          <p:cNvSpPr>
            <a:spLocks noGrp="1"/>
          </p:cNvSpPr>
          <p:nvPr>
            <p:ph type="ftr" sz="quarter" idx="13"/>
          </p:nvPr>
        </p:nvSpPr>
        <p:spPr bwMode="gray"/>
        <p:txBody>
          <a:bodyPr/>
          <a:lstStyle/>
          <a:p>
            <a:r>
              <a:rPr lang="de-DE" dirty="0"/>
              <a:t>MC GMC S MP</a:t>
            </a:r>
          </a:p>
        </p:txBody>
      </p:sp>
      <p:sp>
        <p:nvSpPr>
          <p:cNvPr id="12" name="Rechteck 11" hidden="1"/>
          <p:cNvSpPr/>
          <p:nvPr userDrawn="1">
            <p:custDataLst>
              <p:tags r:id="rId2"/>
            </p:custDataLst>
          </p:nvPr>
        </p:nvSpPr>
        <p:spPr bwMode="gray">
          <a:xfrm>
            <a:off x="8978900" y="-1"/>
            <a:ext cx="3219450" cy="1412876"/>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9" name="Objekt 8" hidden="1"/>
          <p:cNvGraphicFramePr>
            <a:graphicFrameLocks noChangeAspect="1"/>
          </p:cNvGraphicFramePr>
          <p:nvPr userDrawn="1">
            <p:custDataLst>
              <p:tags r:id="rId3"/>
            </p:custDataLst>
            <p:extLst>
              <p:ext uri="{D42A27DB-BD31-4B8C-83A1-F6EECF244321}">
                <p14:modId xmlns:p14="http://schemas.microsoft.com/office/powerpoint/2010/main" val="16343925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hteck 10" hidden="1"/>
          <p:cNvSpPr/>
          <p:nvPr userDrawn="1">
            <p:custDataLst>
              <p:tags r:id="rId4"/>
            </p:custDataLst>
          </p:nvPr>
        </p:nvSpPr>
        <p:spPr bwMode="gray">
          <a:xfrm>
            <a:off x="0" y="1414800"/>
            <a:ext cx="121968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Tree>
    <p:custDataLst>
      <p:custData r:id="rId1"/>
    </p:custDataLst>
    <p:extLst>
      <p:ext uri="{BB962C8B-B14F-4D97-AF65-F5344CB8AC3E}">
        <p14:creationId xmlns:p14="http://schemas.microsoft.com/office/powerpoint/2010/main" val="307518864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 Index" preserve="1" userDrawn="1">
  <p:cSld name="1_Text + Index">
    <p:spTree>
      <p:nvGrpSpPr>
        <p:cNvPr id="1" name=""/>
        <p:cNvGrpSpPr/>
        <p:nvPr/>
      </p:nvGrpSpPr>
      <p:grpSpPr>
        <a:xfrm>
          <a:off x="0" y="0"/>
          <a:ext cx="0" cy="0"/>
          <a:chOff x="0" y="0"/>
          <a:chExt cx="0" cy="0"/>
        </a:xfrm>
      </p:grpSpPr>
      <p:sp>
        <p:nvSpPr>
          <p:cNvPr id="7" name="Titel 6"/>
          <p:cNvSpPr>
            <a:spLocks noGrp="1"/>
          </p:cNvSpPr>
          <p:nvPr>
            <p:ph type="title"/>
          </p:nvPr>
        </p:nvSpPr>
        <p:spPr bwMode="gray"/>
        <p:txBody>
          <a:bodyPr/>
          <a:lstStyle/>
          <a:p>
            <a:r>
              <a:rPr lang="de-DE" dirty="0"/>
              <a:t>Titelmasterformat durch Klicken bearbeiten</a:t>
            </a:r>
          </a:p>
        </p:txBody>
      </p:sp>
      <p:sp>
        <p:nvSpPr>
          <p:cNvPr id="20" name="Datumsplatzhalter 19"/>
          <p:cNvSpPr>
            <a:spLocks noGrp="1"/>
          </p:cNvSpPr>
          <p:nvPr>
            <p:ph type="dt" sz="half" idx="15"/>
          </p:nvPr>
        </p:nvSpPr>
        <p:spPr bwMode="gray"/>
        <p:txBody>
          <a:bodyPr/>
          <a:lstStyle/>
          <a:p>
            <a:r>
              <a:rPr lang="en-US" dirty="0"/>
              <a:t>08.11.2019</a:t>
            </a:r>
          </a:p>
        </p:txBody>
      </p:sp>
      <p:sp>
        <p:nvSpPr>
          <p:cNvPr id="22" name="Foliennummernplatzhalter 21"/>
          <p:cNvSpPr>
            <a:spLocks noGrp="1"/>
          </p:cNvSpPr>
          <p:nvPr>
            <p:ph type="sldNum" sz="quarter" idx="17"/>
          </p:nvPr>
        </p:nvSpPr>
        <p:spPr bwMode="gray"/>
        <p:txBody>
          <a:bodyPr/>
          <a:lstStyle/>
          <a:p>
            <a:r>
              <a:rPr lang="de-DE" dirty="0"/>
              <a:t>Seite </a:t>
            </a:r>
            <a:fld id="{99E26495-FA13-4534-B451-FB78AC0E3177}" type="slidenum">
              <a:rPr lang="de-DE" smtClean="0"/>
              <a:pPr/>
              <a:t>‹Nr.›</a:t>
            </a:fld>
            <a:endParaRPr lang="de-DE" dirty="0"/>
          </a:p>
        </p:txBody>
      </p:sp>
      <p:sp>
        <p:nvSpPr>
          <p:cNvPr id="23" name="Fußzeilenplatzhalter 22"/>
          <p:cNvSpPr>
            <a:spLocks noGrp="1"/>
          </p:cNvSpPr>
          <p:nvPr>
            <p:ph type="ftr" sz="quarter" idx="18"/>
          </p:nvPr>
        </p:nvSpPr>
        <p:spPr bwMode="gray"/>
        <p:txBody>
          <a:bodyPr/>
          <a:lstStyle/>
          <a:p>
            <a:r>
              <a:rPr lang="de-DE" dirty="0"/>
              <a:t>MC GMC S MP</a:t>
            </a:r>
          </a:p>
        </p:txBody>
      </p:sp>
      <p:sp>
        <p:nvSpPr>
          <p:cNvPr id="12" name="Rechteck 11" hidden="1"/>
          <p:cNvSpPr/>
          <p:nvPr userDrawn="1">
            <p:custDataLst>
              <p:tags r:id="rId2"/>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8" name="Objekt 7" hidden="1"/>
          <p:cNvGraphicFramePr>
            <a:graphicFrameLocks noChangeAspect="1"/>
          </p:cNvGraphicFramePr>
          <p:nvPr userDrawn="1">
            <p:custDataLst>
              <p:tags r:id="rId3"/>
            </p:custDataLst>
            <p:extLst>
              <p:ext uri="{D42A27DB-BD31-4B8C-83A1-F6EECF244321}">
                <p14:modId xmlns:p14="http://schemas.microsoft.com/office/powerpoint/2010/main" val="9540228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270" imgH="270" progId="TCLayout.ActiveDocument.1">
                  <p:embed/>
                </p:oleObj>
              </mc:Choice>
              <mc:Fallback>
                <p:oleObj name="think-cell Foli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590562" y="1414800"/>
            <a:ext cx="11607787" cy="4824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3" name="cdtText Placeholder 12 Id13"/>
          <p:cNvSpPr>
            <a:spLocks noGrp="1"/>
          </p:cNvSpPr>
          <p:nvPr>
            <p:ph type="body" sz="quarter" idx="13"/>
            <p:custDataLst>
              <p:tags r:id="rId5"/>
            </p:custDataLst>
          </p:nvPr>
        </p:nvSpPr>
        <p:spPr bwMode="gray">
          <a:xfrm>
            <a:off x="627063" y="1448332"/>
            <a:ext cx="3887914" cy="4752976"/>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cdtTextplatzhalter 12 Id5"/>
          <p:cNvSpPr>
            <a:spLocks noGrp="1"/>
          </p:cNvSpPr>
          <p:nvPr>
            <p:ph type="body" sz="quarter" idx="14" hasCustomPrompt="1"/>
            <p:custDataLst>
              <p:tags r:id="rId6"/>
            </p:custDataLst>
          </p:nvPr>
        </p:nvSpPr>
        <p:spPr bwMode="gray">
          <a:xfrm>
            <a:off x="4658995" y="1448780"/>
            <a:ext cx="7539355" cy="4752976"/>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dirty="0"/>
              <a:t>Inhaltsverzeichnis / Kontakt durch Klicken bearbeiten</a:t>
            </a:r>
          </a:p>
          <a:p>
            <a:pPr lvl="1"/>
            <a:r>
              <a:rPr lang="de-DE" dirty="0"/>
              <a:t>Kapitel</a:t>
            </a:r>
          </a:p>
          <a:p>
            <a:pPr lvl="2"/>
            <a:r>
              <a:rPr lang="de-DE" dirty="0"/>
              <a:t>Aktives Kapitel</a:t>
            </a:r>
          </a:p>
          <a:p>
            <a:pPr lvl="3"/>
            <a:r>
              <a:rPr lang="de-DE" dirty="0"/>
              <a:t>Unterkapitel</a:t>
            </a:r>
          </a:p>
          <a:p>
            <a:pPr lvl="4"/>
            <a:r>
              <a:rPr lang="de-DE" dirty="0"/>
              <a:t>Aktives Unterkapitel</a:t>
            </a:r>
          </a:p>
        </p:txBody>
      </p:sp>
    </p:spTree>
    <p:custDataLst>
      <p:custData r:id="rId1"/>
    </p:custDataLst>
    <p:extLst>
      <p:ext uri="{BB962C8B-B14F-4D97-AF65-F5344CB8AC3E}">
        <p14:creationId xmlns:p14="http://schemas.microsoft.com/office/powerpoint/2010/main" val="328485427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ree Content" preserve="1" userDrawn="1">
  <p:cSld name="1_Free Content">
    <p:spTree>
      <p:nvGrpSpPr>
        <p:cNvPr id="1" name=""/>
        <p:cNvGrpSpPr/>
        <p:nvPr/>
      </p:nvGrpSpPr>
      <p:grpSpPr>
        <a:xfrm>
          <a:off x="0" y="0"/>
          <a:ext cx="0" cy="0"/>
          <a:chOff x="0" y="0"/>
          <a:chExt cx="0" cy="0"/>
        </a:xfrm>
      </p:grpSpPr>
      <p:sp>
        <p:nvSpPr>
          <p:cNvPr id="6" name="Titel 5"/>
          <p:cNvSpPr>
            <a:spLocks noGrp="1"/>
          </p:cNvSpPr>
          <p:nvPr>
            <p:ph type="title"/>
          </p:nvPr>
        </p:nvSpPr>
        <p:spPr bwMode="gray"/>
        <p:txBody>
          <a:bodyPr/>
          <a:lstStyle/>
          <a:p>
            <a:r>
              <a:rPr lang="de-DE" dirty="0"/>
              <a:t>Titelmasterformat durch Klicken bearbeiten</a:t>
            </a:r>
          </a:p>
        </p:txBody>
      </p:sp>
      <p:sp>
        <p:nvSpPr>
          <p:cNvPr id="10" name="Datumsplatzhalter 9"/>
          <p:cNvSpPr>
            <a:spLocks noGrp="1"/>
          </p:cNvSpPr>
          <p:nvPr>
            <p:ph type="dt" sz="half" idx="10"/>
          </p:nvPr>
        </p:nvSpPr>
        <p:spPr bwMode="gray"/>
        <p:txBody>
          <a:bodyPr/>
          <a:lstStyle/>
          <a:p>
            <a:r>
              <a:rPr lang="en-US"/>
              <a:t>XX.XX.20XX</a:t>
            </a:r>
            <a:endParaRPr lang="de-DE" dirty="0"/>
          </a:p>
        </p:txBody>
      </p:sp>
      <p:sp>
        <p:nvSpPr>
          <p:cNvPr id="14" name="Foliennummernplatzhalter 13"/>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5" name="Fußzeilenplatzhalter 14"/>
          <p:cNvSpPr>
            <a:spLocks noGrp="1"/>
          </p:cNvSpPr>
          <p:nvPr>
            <p:ph type="ftr" sz="quarter" idx="13"/>
          </p:nvPr>
        </p:nvSpPr>
        <p:spPr bwMode="gray"/>
        <p:txBody>
          <a:bodyPr/>
          <a:lstStyle/>
          <a:p>
            <a:r>
              <a:rPr lang="de-DE" dirty="0"/>
              <a:t>MC GMC S MP</a:t>
            </a:r>
          </a:p>
        </p:txBody>
      </p:sp>
      <p:sp>
        <p:nvSpPr>
          <p:cNvPr id="12" name="Rechteck 11" hidden="1"/>
          <p:cNvSpPr/>
          <p:nvPr userDrawn="1">
            <p:custDataLst>
              <p:tags r:id="rId2"/>
            </p:custDataLst>
          </p:nvPr>
        </p:nvSpPr>
        <p:spPr bwMode="gray">
          <a:xfrm>
            <a:off x="8978900" y="-1"/>
            <a:ext cx="3219450" cy="1412876"/>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9" name="Objekt 8" hidden="1"/>
          <p:cNvGraphicFramePr>
            <a:graphicFrameLocks noChangeAspect="1"/>
          </p:cNvGraphicFramePr>
          <p:nvPr userDrawn="1">
            <p:custDataLst>
              <p:tags r:id="rId3"/>
            </p:custDataLst>
            <p:extLst>
              <p:ext uri="{D42A27DB-BD31-4B8C-83A1-F6EECF244321}">
                <p14:modId xmlns:p14="http://schemas.microsoft.com/office/powerpoint/2010/main" val="21466048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hteck 10" hidden="1"/>
          <p:cNvSpPr/>
          <p:nvPr userDrawn="1">
            <p:custDataLst>
              <p:tags r:id="rId4"/>
            </p:custDataLst>
          </p:nvPr>
        </p:nvSpPr>
        <p:spPr bwMode="gray">
          <a:xfrm>
            <a:off x="0" y="1414800"/>
            <a:ext cx="121968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Tree>
    <p:custDataLst>
      <p:custData r:id="rId1"/>
    </p:custDataLst>
    <p:extLst>
      <p:ext uri="{BB962C8B-B14F-4D97-AF65-F5344CB8AC3E}">
        <p14:creationId xmlns:p14="http://schemas.microsoft.com/office/powerpoint/2010/main" val="307518864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Empty">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1"/>
            </p:custDataLst>
            <p:extLst>
              <p:ext uri="{D42A27DB-BD31-4B8C-83A1-F6EECF244321}">
                <p14:modId xmlns:p14="http://schemas.microsoft.com/office/powerpoint/2010/main" val="42248712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2"/>
            </p:custDataLst>
          </p:nvPr>
        </p:nvSpPr>
        <p:spPr bwMode="gray">
          <a:xfrm>
            <a:off x="598488" y="1420813"/>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7" name="Rechteck 16" hidden="1"/>
          <p:cNvSpPr/>
          <p:nvPr userDrawn="1">
            <p:custDataLst>
              <p:tags r:id="rId3"/>
            </p:custDataLst>
          </p:nvPr>
        </p:nvSpPr>
        <p:spPr bwMode="gray">
          <a:xfrm>
            <a:off x="8978900" y="-1"/>
            <a:ext cx="3219450" cy="1404000"/>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Datumsplatzhalter 2"/>
          <p:cNvSpPr>
            <a:spLocks noGrp="1"/>
          </p:cNvSpPr>
          <p:nvPr>
            <p:ph type="dt" sz="half" idx="10"/>
          </p:nvPr>
        </p:nvSpPr>
        <p:spPr bwMode="gray"/>
        <p:txBody>
          <a:bodyPr/>
          <a:lstStyle/>
          <a:p>
            <a:r>
              <a:rPr lang="de-DE"/>
              <a:t>XX.XX.20XX</a:t>
            </a:r>
            <a:endParaRPr lang="de-DE" dirty="0"/>
          </a:p>
        </p:txBody>
      </p:sp>
      <p:sp>
        <p:nvSpPr>
          <p:cNvPr id="5" name="Fußzeilenplatzhalter 4"/>
          <p:cNvSpPr>
            <a:spLocks noGrp="1"/>
          </p:cNvSpPr>
          <p:nvPr>
            <p:ph type="ftr" sz="quarter" idx="11"/>
          </p:nvPr>
        </p:nvSpPr>
        <p:spPr bwMode="gray"/>
        <p:txBody>
          <a:bodyPr/>
          <a:lstStyle/>
          <a:p>
            <a:r>
              <a:rPr lang="de-DE" dirty="0"/>
              <a:t>Autor / Abteilung</a:t>
            </a:r>
          </a:p>
        </p:txBody>
      </p:sp>
      <p:sp>
        <p:nvSpPr>
          <p:cNvPr id="6" name="Foliennummernplatzhalter 5"/>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5" name="Rechteck 14" hidden="1"/>
          <p:cNvSpPr/>
          <p:nvPr userDrawn="1">
            <p:custDataLst>
              <p:tags r:id="rId4"/>
            </p:custDataLst>
          </p:nvPr>
        </p:nvSpPr>
        <p:spPr bwMode="gray">
          <a:xfrm>
            <a:off x="598487" y="333374"/>
            <a:ext cx="8280000" cy="1116013"/>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79472606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lumns" userDrawn="1">
  <p:cSld name="1_Two columns">
    <p:spTree>
      <p:nvGrpSpPr>
        <p:cNvPr id="1" name=""/>
        <p:cNvGrpSpPr/>
        <p:nvPr/>
      </p:nvGrpSpPr>
      <p:grpSpPr>
        <a:xfrm>
          <a:off x="0" y="0"/>
          <a:ext cx="0" cy="0"/>
          <a:chOff x="0" y="0"/>
          <a:chExt cx="0" cy="0"/>
        </a:xfrm>
      </p:grpSpPr>
      <p:sp>
        <p:nvSpPr>
          <p:cNvPr id="8" name="Titel 7"/>
          <p:cNvSpPr>
            <a:spLocks noGrp="1"/>
          </p:cNvSpPr>
          <p:nvPr>
            <p:ph type="title"/>
          </p:nvPr>
        </p:nvSpPr>
        <p:spPr bwMode="gray"/>
        <p:txBody>
          <a:bodyPr/>
          <a:lstStyle/>
          <a:p>
            <a:r>
              <a:rPr lang="de-DE" dirty="0"/>
              <a:t>Titelmasterformat durch Klicken bearbeiten</a:t>
            </a:r>
          </a:p>
        </p:txBody>
      </p:sp>
      <p:sp>
        <p:nvSpPr>
          <p:cNvPr id="12" name="Datumsplatzhalter 11"/>
          <p:cNvSpPr>
            <a:spLocks noGrp="1"/>
          </p:cNvSpPr>
          <p:nvPr>
            <p:ph type="dt" sz="half" idx="10"/>
          </p:nvPr>
        </p:nvSpPr>
        <p:spPr bwMode="gray"/>
        <p:txBody>
          <a:bodyPr/>
          <a:lstStyle/>
          <a:p>
            <a:r>
              <a:rPr lang="en-US"/>
              <a:t>XX.XX.20XX</a:t>
            </a:r>
            <a:endParaRPr lang="de-DE" dirty="0"/>
          </a:p>
        </p:txBody>
      </p:sp>
      <p:sp>
        <p:nvSpPr>
          <p:cNvPr id="16" name="Foliennummernplatzhalter 15"/>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7" name="Fußzeilenplatzhalter 16"/>
          <p:cNvSpPr>
            <a:spLocks noGrp="1"/>
          </p:cNvSpPr>
          <p:nvPr>
            <p:ph type="ftr" sz="quarter" idx="13"/>
          </p:nvPr>
        </p:nvSpPr>
        <p:spPr bwMode="gray"/>
        <p:txBody>
          <a:bodyPr/>
          <a:lstStyle/>
          <a:p>
            <a:r>
              <a:rPr lang="de-DE" dirty="0"/>
              <a:t>MC GMC S MP</a:t>
            </a:r>
          </a:p>
        </p:txBody>
      </p:sp>
      <p:sp>
        <p:nvSpPr>
          <p:cNvPr id="13" name="Rechteck 12" hidden="1"/>
          <p:cNvSpPr/>
          <p:nvPr userDrawn="1">
            <p:custDataLst>
              <p:tags r:id="rId2"/>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1" name="Objekt 10"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270" imgH="270" progId="TCLayout.ActiveDocument.1">
                  <p:embed/>
                </p:oleObj>
              </mc:Choice>
              <mc:Fallback>
                <p:oleObj name="think-cell Folie" r:id="rId8" imgW="270" imgH="270" progId="TCLayout.ActiveDocument.1">
                  <p:embed/>
                  <p:pic>
                    <p:nvPicPr>
                      <p:cNvPr id="11" name="Objekt 10" hidden="1"/>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597825"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sz="half" idx="1"/>
            <p:custDataLst>
              <p:tags r:id="rId5"/>
            </p:custDataLst>
          </p:nvPr>
        </p:nvSpPr>
        <p:spPr bwMode="gray">
          <a:xfrm>
            <a:off x="627063" y="1448332"/>
            <a:ext cx="5472112" cy="4752976"/>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4" name="cdtContent Placeholder 3 Id4"/>
          <p:cNvSpPr>
            <a:spLocks noGrp="1"/>
          </p:cNvSpPr>
          <p:nvPr>
            <p:ph sz="half" idx="2"/>
            <p:custDataLst>
              <p:tags r:id="rId6"/>
            </p:custDataLst>
          </p:nvPr>
        </p:nvSpPr>
        <p:spPr bwMode="gray">
          <a:xfrm>
            <a:off x="6243638" y="1448332"/>
            <a:ext cx="5472112" cy="4752976"/>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119358547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dirty="0"/>
              <a:t>Titelmasterformat durch Klicken bearbeiten</a:t>
            </a:r>
          </a:p>
        </p:txBody>
      </p:sp>
      <p:sp>
        <p:nvSpPr>
          <p:cNvPr id="13" name="Datumsplatzhalter 12"/>
          <p:cNvSpPr>
            <a:spLocks noGrp="1"/>
          </p:cNvSpPr>
          <p:nvPr>
            <p:ph type="dt" sz="half" idx="11"/>
          </p:nvPr>
        </p:nvSpPr>
        <p:spPr bwMode="gray"/>
        <p:txBody>
          <a:bodyPr/>
          <a:lstStyle/>
          <a:p>
            <a:r>
              <a:rPr lang="en-US"/>
              <a:t>XX.XX.20XX</a:t>
            </a:r>
            <a:endParaRPr lang="de-DE" dirty="0"/>
          </a:p>
        </p:txBody>
      </p:sp>
      <p:sp>
        <p:nvSpPr>
          <p:cNvPr id="15" name="Foliennummernplatzhalter 14"/>
          <p:cNvSpPr>
            <a:spLocks noGrp="1"/>
          </p:cNvSpPr>
          <p:nvPr>
            <p:ph type="sldNum" sz="quarter" idx="13"/>
          </p:nvPr>
        </p:nvSpPr>
        <p:spPr bwMode="gray"/>
        <p:txBody>
          <a:bodyPr/>
          <a:lstStyle/>
          <a:p>
            <a:r>
              <a:rPr lang="de-DE" dirty="0"/>
              <a:t>Seite </a:t>
            </a:r>
            <a:fld id="{99E26495-FA13-4534-B451-FB78AC0E3177}" type="slidenum">
              <a:rPr lang="de-DE" smtClean="0"/>
              <a:pPr/>
              <a:t>‹Nr.›</a:t>
            </a:fld>
            <a:endParaRPr lang="de-DE" dirty="0"/>
          </a:p>
        </p:txBody>
      </p:sp>
      <p:sp>
        <p:nvSpPr>
          <p:cNvPr id="16" name="Fußzeilenplatzhalter 15"/>
          <p:cNvSpPr>
            <a:spLocks noGrp="1"/>
          </p:cNvSpPr>
          <p:nvPr>
            <p:ph type="ftr" sz="quarter" idx="14"/>
          </p:nvPr>
        </p:nvSpPr>
        <p:spPr bwMode="gray"/>
        <p:txBody>
          <a:bodyPr/>
          <a:lstStyle/>
          <a:p>
            <a:r>
              <a:rPr lang="de-DE" dirty="0"/>
              <a:t>MC GMC S MP</a:t>
            </a:r>
          </a:p>
        </p:txBody>
      </p:sp>
      <p:sp>
        <p:nvSpPr>
          <p:cNvPr id="12" name="Rechteck 11" hidden="1"/>
          <p:cNvSpPr/>
          <p:nvPr userDrawn="1">
            <p:custDataLst>
              <p:tags r:id="rId1"/>
            </p:custDataLst>
          </p:nvPr>
        </p:nvSpPr>
        <p:spPr bwMode="gray">
          <a:xfrm>
            <a:off x="8978900" y="-1"/>
            <a:ext cx="3219450" cy="1412876"/>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3124368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hteck 10" hidden="1"/>
          <p:cNvSpPr/>
          <p:nvPr userDrawn="1">
            <p:custDataLst>
              <p:tags r:id="rId3"/>
            </p:custDataLst>
          </p:nvPr>
        </p:nvSpPr>
        <p:spPr bwMode="gray">
          <a:xfrm>
            <a:off x="0" y="1414800"/>
            <a:ext cx="121968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bwMode="gray">
          <a:xfrm>
            <a:off x="0" y="1448334"/>
            <a:ext cx="12204000" cy="4752974"/>
          </a:xfrm>
        </p:spPr>
        <p:txBody>
          <a:bodyPr tIns="1800000"/>
          <a:lstStyle>
            <a:lvl1pPr algn="ctr">
              <a:defRPr/>
            </a:lvl1pPr>
          </a:lstStyle>
          <a:p>
            <a:endParaRPr lang="fr-FR"/>
          </a:p>
        </p:txBody>
      </p:sp>
    </p:spTree>
    <p:extLst>
      <p:ext uri="{BB962C8B-B14F-4D97-AF65-F5344CB8AC3E}">
        <p14:creationId xmlns:p14="http://schemas.microsoft.com/office/powerpoint/2010/main" val="224727011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large image without Foot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dirty="0"/>
              <a:t>Titelmasterformat durch Klicken bearbeiten</a:t>
            </a:r>
          </a:p>
        </p:txBody>
      </p:sp>
      <p:sp>
        <p:nvSpPr>
          <p:cNvPr id="3" name="Datumsplatzhalter 2"/>
          <p:cNvSpPr>
            <a:spLocks noGrp="1"/>
          </p:cNvSpPr>
          <p:nvPr>
            <p:ph type="dt" sz="half" idx="11"/>
          </p:nvPr>
        </p:nvSpPr>
        <p:spPr bwMode="gray"/>
        <p:txBody>
          <a:bodyPr/>
          <a:lstStyle/>
          <a:p>
            <a:r>
              <a:rPr lang="en-US"/>
              <a:t>XX.XX.20XX</a:t>
            </a:r>
            <a:endParaRPr lang="de-DE" dirty="0"/>
          </a:p>
        </p:txBody>
      </p:sp>
      <p:sp>
        <p:nvSpPr>
          <p:cNvPr id="5" name="Fußzeilenplatzhalter 4"/>
          <p:cNvSpPr>
            <a:spLocks noGrp="1"/>
          </p:cNvSpPr>
          <p:nvPr>
            <p:ph type="ftr" sz="quarter" idx="12"/>
          </p:nvPr>
        </p:nvSpPr>
        <p:spPr bwMode="gray"/>
        <p:txBody>
          <a:bodyPr/>
          <a:lstStyle/>
          <a:p>
            <a:r>
              <a:rPr lang="de-DE" dirty="0"/>
              <a:t>MC GMC S MP</a:t>
            </a:r>
          </a:p>
        </p:txBody>
      </p:sp>
      <p:sp>
        <p:nvSpPr>
          <p:cNvPr id="6" name="Foliennummernplatzhalter 5"/>
          <p:cNvSpPr>
            <a:spLocks noGrp="1"/>
          </p:cNvSpPr>
          <p:nvPr>
            <p:ph type="sldNum" sz="quarter" idx="13"/>
          </p:nvPr>
        </p:nvSpPr>
        <p:spPr bwMode="gray"/>
        <p:txBody>
          <a:bodyPr/>
          <a:lstStyle/>
          <a:p>
            <a:r>
              <a:rPr lang="de-DE" dirty="0"/>
              <a:t>Seite </a:t>
            </a:r>
            <a:fld id="{99E26495-FA13-4534-B451-FB78AC0E3177}" type="slidenum">
              <a:rPr lang="de-DE" smtClean="0"/>
              <a:pPr/>
              <a:t>‹Nr.›</a:t>
            </a:fld>
            <a:endParaRPr lang="de-DE" dirty="0"/>
          </a:p>
        </p:txBody>
      </p:sp>
      <p:sp>
        <p:nvSpPr>
          <p:cNvPr id="12" name="Rechteck 11" hidden="1"/>
          <p:cNvSpPr/>
          <p:nvPr userDrawn="1">
            <p:custDataLst>
              <p:tags r:id="rId1"/>
            </p:custDataLst>
          </p:nvPr>
        </p:nvSpPr>
        <p:spPr bwMode="gray">
          <a:xfrm>
            <a:off x="8978900" y="-1"/>
            <a:ext cx="3219450" cy="1412876"/>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40078527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hteck 10" hidden="1"/>
          <p:cNvSpPr/>
          <p:nvPr userDrawn="1">
            <p:custDataLst>
              <p:tags r:id="rId3"/>
            </p:custDataLst>
          </p:nvPr>
        </p:nvSpPr>
        <p:spPr bwMode="gray">
          <a:xfrm>
            <a:off x="0" y="1414800"/>
            <a:ext cx="121968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bwMode="gray">
          <a:xfrm>
            <a:off x="0" y="1448334"/>
            <a:ext cx="12204000" cy="5409666"/>
          </a:xfrm>
        </p:spPr>
        <p:txBody>
          <a:bodyPr tIns="1800000"/>
          <a:lstStyle>
            <a:lvl1pPr algn="ctr">
              <a:defRPr/>
            </a:lvl1pPr>
          </a:lstStyle>
          <a:p>
            <a:endParaRPr lang="fr-FR" dirty="0"/>
          </a:p>
        </p:txBody>
      </p:sp>
    </p:spTree>
    <p:extLst>
      <p:ext uri="{BB962C8B-B14F-4D97-AF65-F5344CB8AC3E}">
        <p14:creationId xmlns:p14="http://schemas.microsoft.com/office/powerpoint/2010/main" val="408036675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13" name="Datumsplatzhalter 12"/>
          <p:cNvSpPr>
            <a:spLocks noGrp="1"/>
          </p:cNvSpPr>
          <p:nvPr>
            <p:ph type="dt" sz="half" idx="11"/>
          </p:nvPr>
        </p:nvSpPr>
        <p:spPr bwMode="gray"/>
        <p:txBody>
          <a:bodyPr/>
          <a:lstStyle/>
          <a:p>
            <a:r>
              <a:rPr lang="en-US"/>
              <a:t>XX.XX.20XX</a:t>
            </a:r>
            <a:endParaRPr lang="de-DE" dirty="0"/>
          </a:p>
        </p:txBody>
      </p:sp>
      <p:sp>
        <p:nvSpPr>
          <p:cNvPr id="15" name="Foliennummernplatzhalter 14"/>
          <p:cNvSpPr>
            <a:spLocks noGrp="1"/>
          </p:cNvSpPr>
          <p:nvPr>
            <p:ph type="sldNum" sz="quarter" idx="13"/>
          </p:nvPr>
        </p:nvSpPr>
        <p:spPr bwMode="gray"/>
        <p:txBody>
          <a:bodyPr/>
          <a:lstStyle/>
          <a:p>
            <a:r>
              <a:rPr lang="de-DE" dirty="0"/>
              <a:t>Seite </a:t>
            </a:r>
            <a:fld id="{99E26495-FA13-4534-B451-FB78AC0E3177}" type="slidenum">
              <a:rPr lang="de-DE" smtClean="0"/>
              <a:pPr/>
              <a:t>‹Nr.›</a:t>
            </a:fld>
            <a:endParaRPr lang="de-DE" dirty="0"/>
          </a:p>
        </p:txBody>
      </p:sp>
      <p:sp>
        <p:nvSpPr>
          <p:cNvPr id="16" name="Fußzeilenplatzhalter 15"/>
          <p:cNvSpPr>
            <a:spLocks noGrp="1"/>
          </p:cNvSpPr>
          <p:nvPr>
            <p:ph type="ftr" sz="quarter" idx="14"/>
          </p:nvPr>
        </p:nvSpPr>
        <p:spPr bwMode="gray"/>
        <p:txBody>
          <a:bodyPr/>
          <a:lstStyle/>
          <a:p>
            <a:r>
              <a:rPr lang="de-DE" dirty="0"/>
              <a:t>MC GMC S MP</a:t>
            </a:r>
          </a:p>
        </p:txBody>
      </p:sp>
      <p:sp>
        <p:nvSpPr>
          <p:cNvPr id="2" name="Titel 1"/>
          <p:cNvSpPr>
            <a:spLocks noGrp="1"/>
          </p:cNvSpPr>
          <p:nvPr>
            <p:ph type="title"/>
          </p:nvPr>
        </p:nvSpPr>
        <p:spPr bwMode="gray"/>
        <p:txBody>
          <a:bodyPr/>
          <a:lstStyle/>
          <a:p>
            <a:r>
              <a:rPr lang="de-DE" dirty="0"/>
              <a:t>Titelmasterformat durch Klicken bearbeiten</a:t>
            </a:r>
          </a:p>
        </p:txBody>
      </p:sp>
      <p:sp>
        <p:nvSpPr>
          <p:cNvPr id="12" name="Rechteck 11" hidden="1"/>
          <p:cNvSpPr/>
          <p:nvPr userDrawn="1">
            <p:custDataLst>
              <p:tags r:id="rId1"/>
            </p:custDataLst>
          </p:nvPr>
        </p:nvSpPr>
        <p:spPr bwMode="gray">
          <a:xfrm>
            <a:off x="8978900" y="-1"/>
            <a:ext cx="3219450" cy="1412876"/>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0" name="Freeform 12"/>
          <p:cNvSpPr>
            <a:spLocks noGrp="1"/>
          </p:cNvSpPr>
          <p:nvPr>
            <p:ph type="pic" sz="quarter" idx="15"/>
          </p:nvPr>
        </p:nvSpPr>
        <p:spPr bwMode="gray">
          <a:xfrm>
            <a:off x="0" y="0"/>
            <a:ext cx="12196763" cy="6858000"/>
          </a:xfrm>
          <a:custGeom>
            <a:avLst/>
            <a:gdLst>
              <a:gd name="connsiteX0" fmla="*/ 9555163 w 12196763"/>
              <a:gd name="connsiteY0" fmla="*/ 323850 h 6858000"/>
              <a:gd name="connsiteX1" fmla="*/ 9555163 w 12196763"/>
              <a:gd name="connsiteY1" fmla="*/ 1238250 h 6858000"/>
              <a:gd name="connsiteX2" fmla="*/ 11714163 w 12196763"/>
              <a:gd name="connsiteY2" fmla="*/ 1238250 h 6858000"/>
              <a:gd name="connsiteX3" fmla="*/ 11714163 w 12196763"/>
              <a:gd name="connsiteY3" fmla="*/ 323850 h 6858000"/>
              <a:gd name="connsiteX4" fmla="*/ 0 w 12196763"/>
              <a:gd name="connsiteY4" fmla="*/ 0 h 6858000"/>
              <a:gd name="connsiteX5" fmla="*/ 12196763 w 12196763"/>
              <a:gd name="connsiteY5" fmla="*/ 0 h 6858000"/>
              <a:gd name="connsiteX6" fmla="*/ 12196763 w 12196763"/>
              <a:gd name="connsiteY6" fmla="*/ 6858000 h 6858000"/>
              <a:gd name="connsiteX7" fmla="*/ 0 w 1219676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6763" h="6858000">
                <a:moveTo>
                  <a:pt x="9555163" y="323850"/>
                </a:moveTo>
                <a:lnTo>
                  <a:pt x="9555163" y="1238250"/>
                </a:lnTo>
                <a:lnTo>
                  <a:pt x="11714163" y="1238250"/>
                </a:lnTo>
                <a:lnTo>
                  <a:pt x="11714163" y="323850"/>
                </a:lnTo>
                <a:close/>
                <a:moveTo>
                  <a:pt x="0" y="0"/>
                </a:moveTo>
                <a:lnTo>
                  <a:pt x="12196763" y="0"/>
                </a:lnTo>
                <a:lnTo>
                  <a:pt x="12196763" y="6858000"/>
                </a:lnTo>
                <a:lnTo>
                  <a:pt x="0" y="6858000"/>
                </a:lnTo>
                <a:close/>
              </a:path>
            </a:pathLst>
          </a:custGeom>
          <a:noFill/>
          <a:ln w="9525">
            <a:noFill/>
            <a:miter lim="800000"/>
            <a:headEnd/>
            <a:tailEnd/>
          </a:ln>
        </p:spPr>
        <p:txBody>
          <a:bodyPr wrap="square" tIns="2988000" anchor="t" anchorCtr="0">
            <a:noAutofit/>
          </a:bodyPr>
          <a:lstStyle>
            <a:lvl1pPr algn="ctr">
              <a:defRPr/>
            </a:lvl1pPr>
          </a:lstStyle>
          <a:p>
            <a:endParaRPr lang="de-DE" dirty="0"/>
          </a:p>
        </p:txBody>
      </p:sp>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40641396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hteck 10" hidden="1"/>
          <p:cNvSpPr/>
          <p:nvPr userDrawn="1">
            <p:custDataLst>
              <p:tags r:id="rId3"/>
            </p:custDataLst>
          </p:nvPr>
        </p:nvSpPr>
        <p:spPr bwMode="gray">
          <a:xfrm>
            <a:off x="0" y="1414800"/>
            <a:ext cx="121968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6634117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object (large)" preserve="1" userDrawn="1">
  <p:cSld name="One object (large)">
    <p:spTree>
      <p:nvGrpSpPr>
        <p:cNvPr id="1" name=""/>
        <p:cNvGrpSpPr/>
        <p:nvPr/>
      </p:nvGrpSpPr>
      <p:grpSpPr>
        <a:xfrm>
          <a:off x="0" y="0"/>
          <a:ext cx="0" cy="0"/>
          <a:chOff x="0" y="0"/>
          <a:chExt cx="0" cy="0"/>
        </a:xfrm>
      </p:grpSpPr>
      <p:sp>
        <p:nvSpPr>
          <p:cNvPr id="7" name="Titel 6"/>
          <p:cNvSpPr>
            <a:spLocks noGrp="1"/>
          </p:cNvSpPr>
          <p:nvPr>
            <p:ph type="title"/>
          </p:nvPr>
        </p:nvSpPr>
        <p:spPr bwMode="gray"/>
        <p:txBody>
          <a:bodyPr/>
          <a:lstStyle/>
          <a:p>
            <a:r>
              <a:rPr lang="de-DE" dirty="0"/>
              <a:t>Titelmasterformat durch Klicken bearbeiten</a:t>
            </a:r>
          </a:p>
        </p:txBody>
      </p:sp>
      <p:sp>
        <p:nvSpPr>
          <p:cNvPr id="11" name="Datumsplatzhalter 10"/>
          <p:cNvSpPr>
            <a:spLocks noGrp="1"/>
          </p:cNvSpPr>
          <p:nvPr>
            <p:ph type="dt" sz="half" idx="10"/>
          </p:nvPr>
        </p:nvSpPr>
        <p:spPr bwMode="gray"/>
        <p:txBody>
          <a:bodyPr/>
          <a:lstStyle/>
          <a:p>
            <a:r>
              <a:rPr lang="en-US"/>
              <a:t>XX.XX.20XX</a:t>
            </a:r>
            <a:endParaRPr lang="de-DE" dirty="0"/>
          </a:p>
        </p:txBody>
      </p:sp>
      <p:sp>
        <p:nvSpPr>
          <p:cNvPr id="15" name="Foliennummernplatzhalter 14"/>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6" name="Fußzeilenplatzhalter 15"/>
          <p:cNvSpPr>
            <a:spLocks noGrp="1"/>
          </p:cNvSpPr>
          <p:nvPr>
            <p:ph type="ftr" sz="quarter" idx="13"/>
          </p:nvPr>
        </p:nvSpPr>
        <p:spPr bwMode="gray"/>
        <p:txBody>
          <a:bodyPr/>
          <a:lstStyle/>
          <a:p>
            <a:r>
              <a:rPr lang="de-DE" dirty="0"/>
              <a:t>MC GMC S MP</a:t>
            </a:r>
          </a:p>
        </p:txBody>
      </p:sp>
      <p:sp>
        <p:nvSpPr>
          <p:cNvPr id="12" name="Rechteck 11" hidden="1"/>
          <p:cNvSpPr/>
          <p:nvPr userDrawn="1">
            <p:custDataLst>
              <p:tags r:id="rId2"/>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0" name="Objekt 9" hidden="1"/>
          <p:cNvGraphicFramePr>
            <a:graphicFrameLocks noChangeAspect="1"/>
          </p:cNvGraphicFramePr>
          <p:nvPr userDrawn="1">
            <p:custDataLst>
              <p:tags r:id="rId3"/>
            </p:custDataLst>
            <p:extLst>
              <p:ext uri="{D42A27DB-BD31-4B8C-83A1-F6EECF244321}">
                <p14:modId xmlns:p14="http://schemas.microsoft.com/office/powerpoint/2010/main" val="24081559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3" name="Rechteck 12" hidden="1"/>
          <p:cNvSpPr/>
          <p:nvPr userDrawn="1">
            <p:custDataLst>
              <p:tags r:id="rId4"/>
            </p:custDataLst>
          </p:nvPr>
        </p:nvSpPr>
        <p:spPr bwMode="gray">
          <a:xfrm>
            <a:off x="597824"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idx="1"/>
            <p:custDataLst>
              <p:tags r:id="rId5"/>
            </p:custDataLst>
          </p:nvPr>
        </p:nvSpPr>
        <p:spPr bwMode="gray">
          <a:xfrm>
            <a:off x="627063" y="1448332"/>
            <a:ext cx="8208962" cy="4752976"/>
          </a:xfrm>
        </p:spPr>
        <p:txBody>
          <a:bodyPr/>
          <a:lstStyle>
            <a:lvl1pPr>
              <a:buFont typeface="Arial" pitchFamily="34" charset="0"/>
              <a:buNone/>
              <a:defRPr/>
            </a:lvl1p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372710263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object (small)" preserve="1" userDrawn="1">
  <p:cSld name="One object (smal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dirty="0"/>
              <a:t>Titelmasterformat durch Klicken bearbeiten</a:t>
            </a:r>
          </a:p>
        </p:txBody>
      </p:sp>
      <p:sp>
        <p:nvSpPr>
          <p:cNvPr id="16" name="Datumsplatzhalter 15"/>
          <p:cNvSpPr>
            <a:spLocks noGrp="1"/>
          </p:cNvSpPr>
          <p:nvPr>
            <p:ph type="dt" sz="half" idx="10"/>
          </p:nvPr>
        </p:nvSpPr>
        <p:spPr bwMode="gray"/>
        <p:txBody>
          <a:bodyPr/>
          <a:lstStyle/>
          <a:p>
            <a:r>
              <a:rPr lang="en-US"/>
              <a:t>XX.XX.20XX</a:t>
            </a:r>
            <a:endParaRPr lang="de-DE" dirty="0"/>
          </a:p>
        </p:txBody>
      </p:sp>
      <p:sp>
        <p:nvSpPr>
          <p:cNvPr id="18" name="Foliennummernplatzhalter 17"/>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9" name="Fußzeilenplatzhalter 18"/>
          <p:cNvSpPr>
            <a:spLocks noGrp="1"/>
          </p:cNvSpPr>
          <p:nvPr>
            <p:ph type="ftr" sz="quarter" idx="13"/>
          </p:nvPr>
        </p:nvSpPr>
        <p:spPr bwMode="gray"/>
        <p:txBody>
          <a:bodyPr/>
          <a:lstStyle/>
          <a:p>
            <a:r>
              <a:rPr lang="de-DE" dirty="0"/>
              <a:t>MC GMC S MP</a:t>
            </a:r>
          </a:p>
        </p:txBody>
      </p:sp>
      <p:sp>
        <p:nvSpPr>
          <p:cNvPr id="13" name="Rechteck 12" hidden="1"/>
          <p:cNvSpPr/>
          <p:nvPr userDrawn="1">
            <p:custDataLst>
              <p:tags r:id="rId2"/>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0" name="Objekt 9" hidden="1"/>
          <p:cNvGraphicFramePr>
            <a:graphicFrameLocks noChangeAspect="1"/>
          </p:cNvGraphicFramePr>
          <p:nvPr userDrawn="1">
            <p:custDataLst>
              <p:tags r:id="rId3"/>
            </p:custDataLst>
            <p:extLst>
              <p:ext uri="{D42A27DB-BD31-4B8C-83A1-F6EECF244321}">
                <p14:modId xmlns:p14="http://schemas.microsoft.com/office/powerpoint/2010/main" val="9593015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2" name="Rechteck 11" hidden="1"/>
          <p:cNvSpPr/>
          <p:nvPr userDrawn="1">
            <p:custDataLst>
              <p:tags r:id="rId4"/>
            </p:custDataLst>
          </p:nvPr>
        </p:nvSpPr>
        <p:spPr bwMode="gray">
          <a:xfrm>
            <a:off x="597825"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idx="1"/>
            <p:custDataLst>
              <p:tags r:id="rId5"/>
            </p:custDataLst>
          </p:nvPr>
        </p:nvSpPr>
        <p:spPr bwMode="gray">
          <a:xfrm>
            <a:off x="627063" y="1448332"/>
            <a:ext cx="6768000" cy="4752976"/>
          </a:xfrm>
        </p:spPr>
        <p:txBody>
          <a:bodyPr/>
          <a:lstStyle/>
          <a:p>
            <a:pPr lvl="0"/>
            <a:r>
              <a:rPr lang="de-DE" dirty="0"/>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12165173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8" name="Titel 7"/>
          <p:cNvSpPr>
            <a:spLocks noGrp="1"/>
          </p:cNvSpPr>
          <p:nvPr>
            <p:ph type="title"/>
          </p:nvPr>
        </p:nvSpPr>
        <p:spPr bwMode="gray"/>
        <p:txBody>
          <a:bodyPr/>
          <a:lstStyle/>
          <a:p>
            <a:r>
              <a:rPr lang="de-DE" dirty="0"/>
              <a:t>Titelmasterformat durch Klicken bearbeiten</a:t>
            </a:r>
          </a:p>
        </p:txBody>
      </p:sp>
      <p:sp>
        <p:nvSpPr>
          <p:cNvPr id="12" name="Datumsplatzhalter 11"/>
          <p:cNvSpPr>
            <a:spLocks noGrp="1"/>
          </p:cNvSpPr>
          <p:nvPr>
            <p:ph type="dt" sz="half" idx="10"/>
          </p:nvPr>
        </p:nvSpPr>
        <p:spPr bwMode="gray"/>
        <p:txBody>
          <a:bodyPr/>
          <a:lstStyle/>
          <a:p>
            <a:r>
              <a:rPr lang="en-US"/>
              <a:t>XX.XX.20XX</a:t>
            </a:r>
            <a:endParaRPr lang="de-DE" dirty="0"/>
          </a:p>
        </p:txBody>
      </p:sp>
      <p:sp>
        <p:nvSpPr>
          <p:cNvPr id="16" name="Foliennummernplatzhalter 15"/>
          <p:cNvSpPr>
            <a:spLocks noGrp="1"/>
          </p:cNvSpPr>
          <p:nvPr>
            <p:ph type="sldNum" sz="quarter" idx="12"/>
          </p:nvPr>
        </p:nvSpPr>
        <p:spPr bwMode="gray"/>
        <p:txBody>
          <a:bodyPr/>
          <a:lstStyle/>
          <a:p>
            <a:r>
              <a:rPr lang="de-DE" dirty="0"/>
              <a:t>Seite </a:t>
            </a:r>
            <a:fld id="{99E26495-FA13-4534-B451-FB78AC0E3177}" type="slidenum">
              <a:rPr lang="de-DE" smtClean="0"/>
              <a:pPr/>
              <a:t>‹Nr.›</a:t>
            </a:fld>
            <a:endParaRPr lang="de-DE" dirty="0"/>
          </a:p>
        </p:txBody>
      </p:sp>
      <p:sp>
        <p:nvSpPr>
          <p:cNvPr id="17" name="Fußzeilenplatzhalter 16"/>
          <p:cNvSpPr>
            <a:spLocks noGrp="1"/>
          </p:cNvSpPr>
          <p:nvPr>
            <p:ph type="ftr" sz="quarter" idx="13"/>
          </p:nvPr>
        </p:nvSpPr>
        <p:spPr bwMode="gray"/>
        <p:txBody>
          <a:bodyPr/>
          <a:lstStyle/>
          <a:p>
            <a:r>
              <a:rPr lang="de-DE" dirty="0"/>
              <a:t>MC GMC S MP</a:t>
            </a:r>
          </a:p>
        </p:txBody>
      </p:sp>
      <p:sp>
        <p:nvSpPr>
          <p:cNvPr id="13" name="Rechteck 12" hidden="1"/>
          <p:cNvSpPr/>
          <p:nvPr userDrawn="1">
            <p:custDataLst>
              <p:tags r:id="rId2"/>
            </p:custDataLst>
          </p:nvPr>
        </p:nvSpPr>
        <p:spPr bwMode="gray">
          <a:xfrm>
            <a:off x="8978900" y="-1"/>
            <a:ext cx="3219450" cy="1412875"/>
          </a:xfrm>
          <a:prstGeom prst="rect">
            <a:avLst/>
          </a:prstGeom>
          <a:solidFill>
            <a:schemeClr val="accent4"/>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11" name="Objekt 10" hidden="1"/>
          <p:cNvGraphicFramePr>
            <a:graphicFrameLocks noChangeAspect="1"/>
          </p:cNvGraphicFramePr>
          <p:nvPr userDrawn="1">
            <p:custDataLst>
              <p:tags r:id="rId3"/>
            </p:custDataLst>
            <p:extLst>
              <p:ext uri="{D42A27DB-BD31-4B8C-83A1-F6EECF244321}">
                <p14:modId xmlns:p14="http://schemas.microsoft.com/office/powerpoint/2010/main" val="2110778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 imgW="270" imgH="270" progId="TCLayout.ActiveDocument.1">
                  <p:embed/>
                </p:oleObj>
              </mc:Choice>
              <mc:Fallback>
                <p:oleObj name="think-cell Foli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4" name="Rechteck 13" hidden="1"/>
          <p:cNvSpPr/>
          <p:nvPr userDrawn="1">
            <p:custDataLst>
              <p:tags r:id="rId4"/>
            </p:custDataLst>
          </p:nvPr>
        </p:nvSpPr>
        <p:spPr bwMode="gray">
          <a:xfrm>
            <a:off x="597825" y="1414800"/>
            <a:ext cx="11124000" cy="4806000"/>
          </a:xfrm>
          <a:prstGeom prst="rect">
            <a:avLst/>
          </a:prstGeom>
          <a:solidFill>
            <a:srgbClr val="C00000"/>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sz="half" idx="1"/>
            <p:custDataLst>
              <p:tags r:id="rId5"/>
            </p:custDataLst>
          </p:nvPr>
        </p:nvSpPr>
        <p:spPr bwMode="gray">
          <a:xfrm>
            <a:off x="627063" y="1448332"/>
            <a:ext cx="5472112" cy="4752976"/>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4" name="cdtContent Placeholder 3 Id4"/>
          <p:cNvSpPr>
            <a:spLocks noGrp="1"/>
          </p:cNvSpPr>
          <p:nvPr>
            <p:ph sz="half" idx="2"/>
            <p:custDataLst>
              <p:tags r:id="rId6"/>
            </p:custDataLst>
          </p:nvPr>
        </p:nvSpPr>
        <p:spPr bwMode="gray">
          <a:xfrm>
            <a:off x="6243638" y="1448332"/>
            <a:ext cx="5472112" cy="4752976"/>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Textmasterformat bearbeiten</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ustDataLst>
      <p:custData r:id="rId1"/>
    </p:custDataLst>
    <p:extLst>
      <p:ext uri="{BB962C8B-B14F-4D97-AF65-F5344CB8AC3E}">
        <p14:creationId xmlns:p14="http://schemas.microsoft.com/office/powerpoint/2010/main" val="198200219"/>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6.xml"/><Relationship Id="rId21" Type="http://schemas.openxmlformats.org/officeDocument/2006/relationships/slideLayout" Target="../slideLayouts/slideLayout21.xml"/><Relationship Id="rId34" Type="http://schemas.openxmlformats.org/officeDocument/2006/relationships/theme" Target="../theme/theme1.xml"/><Relationship Id="rId42" Type="http://schemas.openxmlformats.org/officeDocument/2006/relationships/tags" Target="../tags/tag9.xml"/><Relationship Id="rId47" Type="http://schemas.openxmlformats.org/officeDocument/2006/relationships/tags" Target="../tags/tag14.xml"/><Relationship Id="rId50" Type="http://schemas.openxmlformats.org/officeDocument/2006/relationships/tags" Target="../tags/tag17.xml"/><Relationship Id="rId55" Type="http://schemas.openxmlformats.org/officeDocument/2006/relationships/tags" Target="../tags/tag22.xml"/><Relationship Id="rId63" Type="http://schemas.openxmlformats.org/officeDocument/2006/relationships/tags" Target="../tags/tag30.xml"/><Relationship Id="rId68"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4.xml"/><Relationship Id="rId40" Type="http://schemas.openxmlformats.org/officeDocument/2006/relationships/tags" Target="../tags/tag7.xml"/><Relationship Id="rId45" Type="http://schemas.openxmlformats.org/officeDocument/2006/relationships/tags" Target="../tags/tag12.xml"/><Relationship Id="rId53" Type="http://schemas.openxmlformats.org/officeDocument/2006/relationships/tags" Target="../tags/tag20.xml"/><Relationship Id="rId58" Type="http://schemas.openxmlformats.org/officeDocument/2006/relationships/tags" Target="../tags/tag25.xml"/><Relationship Id="rId66" Type="http://schemas.openxmlformats.org/officeDocument/2006/relationships/tags" Target="../tags/tag3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3.xml"/><Relationship Id="rId49" Type="http://schemas.openxmlformats.org/officeDocument/2006/relationships/tags" Target="../tags/tag16.xml"/><Relationship Id="rId57" Type="http://schemas.openxmlformats.org/officeDocument/2006/relationships/tags" Target="../tags/tag24.xml"/><Relationship Id="rId61" Type="http://schemas.openxmlformats.org/officeDocument/2006/relationships/tags" Target="../tags/tag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1.xml"/><Relationship Id="rId52" Type="http://schemas.openxmlformats.org/officeDocument/2006/relationships/tags" Target="../tags/tag19.xml"/><Relationship Id="rId60" Type="http://schemas.openxmlformats.org/officeDocument/2006/relationships/tags" Target="../tags/tag27.xml"/><Relationship Id="rId65" Type="http://schemas.openxmlformats.org/officeDocument/2006/relationships/tags" Target="../tags/tag3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43" Type="http://schemas.openxmlformats.org/officeDocument/2006/relationships/tags" Target="../tags/tag10.xml"/><Relationship Id="rId48" Type="http://schemas.openxmlformats.org/officeDocument/2006/relationships/tags" Target="../tags/tag15.xml"/><Relationship Id="rId56" Type="http://schemas.openxmlformats.org/officeDocument/2006/relationships/tags" Target="../tags/tag23.xml"/><Relationship Id="rId64" Type="http://schemas.openxmlformats.org/officeDocument/2006/relationships/tags" Target="../tags/tag31.xml"/><Relationship Id="rId69" Type="http://schemas.openxmlformats.org/officeDocument/2006/relationships/image" Target="../media/image1.bin"/><Relationship Id="rId8" Type="http://schemas.openxmlformats.org/officeDocument/2006/relationships/slideLayout" Target="../slideLayouts/slideLayout8.xml"/><Relationship Id="rId51" Type="http://schemas.openxmlformats.org/officeDocument/2006/relationships/tags" Target="../tags/tag1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5.xml"/><Relationship Id="rId46" Type="http://schemas.openxmlformats.org/officeDocument/2006/relationships/tags" Target="../tags/tag13.xml"/><Relationship Id="rId59" Type="http://schemas.openxmlformats.org/officeDocument/2006/relationships/tags" Target="../tags/tag26.xml"/><Relationship Id="rId67" Type="http://schemas.openxmlformats.org/officeDocument/2006/relationships/tags" Target="../tags/tag34.xml"/><Relationship Id="rId20" Type="http://schemas.openxmlformats.org/officeDocument/2006/relationships/slideLayout" Target="../slideLayouts/slideLayout20.xml"/><Relationship Id="rId41" Type="http://schemas.openxmlformats.org/officeDocument/2006/relationships/tags" Target="../tags/tag8.xml"/><Relationship Id="rId54" Type="http://schemas.openxmlformats.org/officeDocument/2006/relationships/tags" Target="../tags/tag21.xml"/><Relationship Id="rId62" Type="http://schemas.openxmlformats.org/officeDocument/2006/relationships/tags" Target="../tags/tag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pSp>
        <p:nvGrpSpPr>
          <p:cNvPr id="88" name="Gruppieren 87"/>
          <p:cNvGrpSpPr/>
          <p:nvPr/>
        </p:nvGrpSpPr>
        <p:grpSpPr bwMode="gray">
          <a:xfrm>
            <a:off x="-216000" y="-216000"/>
            <a:ext cx="12628800" cy="7290000"/>
            <a:chOff x="-216000" y="-216000"/>
            <a:chExt cx="12628800" cy="7290000"/>
          </a:xfrm>
        </p:grpSpPr>
        <p:cxnSp>
          <p:nvCxnSpPr>
            <p:cNvPr id="89" name="Gerade Verbindung 88"/>
            <p:cNvCxnSpPr/>
            <p:nvPr userDrawn="1"/>
          </p:nvCxnSpPr>
          <p:spPr bwMode="gray">
            <a:xfrm>
              <a:off x="626567"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gray">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gray">
            <a:xfrm>
              <a:off x="6243191"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gray">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gray">
            <a:xfrm>
              <a:off x="1171579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gray">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gray">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6" name="Gerade Verbindung 105"/>
            <p:cNvCxnSpPr/>
            <p:nvPr userDrawn="1"/>
          </p:nvCxnSpPr>
          <p:spPr bwMode="gray">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gray">
            <a:xfrm rot="5400000">
              <a:off x="123228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gray">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7" name="Gerade Verbindung 106"/>
            <p:cNvCxnSpPr/>
            <p:nvPr userDrawn="1"/>
          </p:nvCxnSpPr>
          <p:spPr bwMode="gray">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8" name="Gerade Verbindung 107"/>
            <p:cNvCxnSpPr/>
            <p:nvPr userDrawn="1"/>
          </p:nvCxnSpPr>
          <p:spPr bwMode="gray">
            <a:xfrm rot="5400000">
              <a:off x="-126000" y="36630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gray">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9" name="Gerade Verbindung 108"/>
            <p:cNvCxnSpPr/>
            <p:nvPr userDrawn="1"/>
          </p:nvCxnSpPr>
          <p:spPr bwMode="gray">
            <a:xfrm rot="5400000">
              <a:off x="-126000" y="380705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gray">
            <a:xfrm rot="5400000">
              <a:off x="12322800" y="380705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0" name="Gerade Verbindung 109"/>
            <p:cNvCxnSpPr/>
            <p:nvPr userDrawn="1"/>
          </p:nvCxnSpPr>
          <p:spPr bwMode="gray">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gray">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gray">
            <a:xfrm>
              <a:off x="626567"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gray">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gray">
            <a:xfrm>
              <a:off x="6243191"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gray">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gray">
            <a:xfrm>
              <a:off x="1171579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cxnSp>
        <p:nvCxnSpPr>
          <p:cNvPr id="3090" name="cdtMasterTags_CL17 Id3090"/>
          <p:cNvCxnSpPr/>
          <p:nvPr>
            <p:custDataLst>
              <p:tags r:id="rId35"/>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36"/>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37"/>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38"/>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39"/>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40"/>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41"/>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 name="empower - DO NOT DELETE!!!" hidden="1"/>
          <p:cNvSpPr/>
          <p:nvPr>
            <p:custDataLst>
              <p:tags r:id="rId42"/>
            </p:custDataLst>
          </p:nvPr>
        </p:nvSpPr>
        <p:spPr bwMode="auto">
          <a:xfrm>
            <a:off x="0" y="0"/>
            <a:ext cx="0" cy="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lvl="0"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cxnSp>
        <p:nvCxnSpPr>
          <p:cNvPr id="3089" name="cdtMasterTags_CL16 Id3089"/>
          <p:cNvCxnSpPr/>
          <p:nvPr>
            <p:custDataLst>
              <p:tags r:id="rId43"/>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44"/>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45"/>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6"/>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7"/>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8"/>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9"/>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50"/>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51"/>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52"/>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53"/>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54"/>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55"/>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56"/>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57"/>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2" name="cdtMasterTags_CL1 Id3072"/>
          <p:cNvCxnSpPr/>
          <p:nvPr>
            <p:custDataLst>
              <p:tags r:id="rId58"/>
            </p:custDataLst>
          </p:nvPr>
        </p:nvCxnSpPr>
        <p:spPr bwMode="gray">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 name="empower - DO NOT DELETE!!!"/>
          <p:cNvSpPr/>
          <p:nvPr>
            <p:custDataLst>
              <p:tags r:id="rId59"/>
            </p:custDataLst>
          </p:nvPr>
        </p:nvSpPr>
        <p:spPr bwMode="gray">
          <a:xfrm>
            <a:off x="0" y="0"/>
            <a:ext cx="0" cy="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lvl="0"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5" name="empower - DO NOT DELETE!!!"/>
          <p:cNvSpPr/>
          <p:nvPr>
            <p:custDataLst>
              <p:tags r:id="rId60"/>
            </p:custDataLst>
          </p:nvPr>
        </p:nvSpPr>
        <p:spPr bwMode="gray">
          <a:xfrm>
            <a:off x="0" y="0"/>
            <a:ext cx="0" cy="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lvl="0" algn="ctr">
              <a:lnSpc>
                <a:spcPct val="110000"/>
              </a:lnSpc>
              <a:spcBef>
                <a:spcPct val="0"/>
              </a:spcBef>
              <a:buFont typeface="Wingdings" charset="0"/>
              <a:buNone/>
            </a:pPr>
            <a:endParaRPr lang="en-US" sz="1800" dirty="0">
              <a:solidFill>
                <a:schemeClr val="tx1"/>
              </a:solidFill>
              <a:latin typeface="+mn-lt"/>
              <a:ea typeface="Arial Unicode MS" panose="020B0604020202020204" pitchFamily="34" charset="-128"/>
              <a:cs typeface="Arial Unicode MS" panose="020B0604020202020204" pitchFamily="34" charset="-128"/>
            </a:endParaRPr>
          </a:p>
        </p:txBody>
      </p:sp>
      <p:graphicFrame>
        <p:nvGraphicFramePr>
          <p:cNvPr id="4" name="Objekt 3" hidden="1"/>
          <p:cNvGraphicFramePr>
            <a:graphicFrameLocks noChangeAspect="1"/>
          </p:cNvGraphicFramePr>
          <p:nvPr>
            <p:custDataLst>
              <p:tags r:id="rId61"/>
            </p:custDataLst>
            <p:extLst>
              <p:ext uri="{D42A27DB-BD31-4B8C-83A1-F6EECF244321}">
                <p14:modId xmlns:p14="http://schemas.microsoft.com/office/powerpoint/2010/main" val="26307278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8" imgW="270" imgH="270" progId="TCLayout.ActiveDocument.1">
                  <p:embed/>
                </p:oleObj>
              </mc:Choice>
              <mc:Fallback>
                <p:oleObj name="think-cell Folie" r:id="rId68" imgW="270" imgH="270" progId="TCLayout.ActiveDocument.1">
                  <p:embed/>
                  <p:pic>
                    <p:nvPicPr>
                      <p:cNvPr id="0" name=""/>
                      <p:cNvPicPr/>
                      <p:nvPr/>
                    </p:nvPicPr>
                    <p:blipFill>
                      <a:blip r:embed="rId69"/>
                      <a:stretch>
                        <a:fillRect/>
                      </a:stretch>
                    </p:blipFill>
                    <p:spPr>
                      <a:xfrm>
                        <a:off x="1588" y="1588"/>
                        <a:ext cx="1587" cy="1587"/>
                      </a:xfrm>
                      <a:prstGeom prst="rect">
                        <a:avLst/>
                      </a:prstGeom>
                    </p:spPr>
                  </p:pic>
                </p:oleObj>
              </mc:Fallback>
            </mc:AlternateContent>
          </a:graphicData>
        </a:graphic>
      </p:graphicFrame>
      <p:grpSp>
        <p:nvGrpSpPr>
          <p:cNvPr id="136" name="Group 33"/>
          <p:cNvGrpSpPr>
            <a:grpSpLocks noChangeAspect="1"/>
          </p:cNvGrpSpPr>
          <p:nvPr/>
        </p:nvGrpSpPr>
        <p:grpSpPr bwMode="gray">
          <a:xfrm>
            <a:off x="9555163" y="323850"/>
            <a:ext cx="2159000" cy="914400"/>
            <a:chOff x="6019" y="204"/>
            <a:chExt cx="1360" cy="576"/>
          </a:xfrm>
        </p:grpSpPr>
        <p:sp>
          <p:nvSpPr>
            <p:cNvPr id="137"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3"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078" name="cdtRectangle 115 Id3078"/>
          <p:cNvSpPr>
            <a:spLocks noGrp="1" noChangeArrowheads="1"/>
          </p:cNvSpPr>
          <p:nvPr>
            <p:ph type="title"/>
            <p:custDataLst>
              <p:tags r:id="rId62"/>
            </p:custDataLst>
          </p:nvPr>
        </p:nvSpPr>
        <p:spPr bwMode="gray">
          <a:xfrm>
            <a:off x="627064" y="440668"/>
            <a:ext cx="8208416" cy="72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Titelmasterformat durch Klicken bearbeiten</a:t>
            </a:r>
            <a:br>
              <a:rPr lang="en-US"/>
            </a:br>
            <a:endParaRPr lang="en-US" dirty="0"/>
          </a:p>
        </p:txBody>
      </p:sp>
      <p:sp>
        <p:nvSpPr>
          <p:cNvPr id="3079" name="cdtRectangle 116 Id3079"/>
          <p:cNvSpPr>
            <a:spLocks noGrp="1" noChangeArrowheads="1"/>
          </p:cNvSpPr>
          <p:nvPr>
            <p:ph type="body" idx="1"/>
            <p:custDataLst>
              <p:tags r:id="rId63"/>
            </p:custDataLst>
          </p:nvPr>
        </p:nvSpPr>
        <p:spPr bwMode="gray">
          <a:xfrm>
            <a:off x="626517" y="1449921"/>
            <a:ext cx="11089282" cy="4751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Textmasterformat bearbeiten</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US" dirty="0"/>
          </a:p>
        </p:txBody>
      </p:sp>
      <p:sp>
        <p:nvSpPr>
          <p:cNvPr id="63" name="cdtText Box 133 Id16"/>
          <p:cNvSpPr txBox="1">
            <a:spLocks noChangeArrowheads="1"/>
          </p:cNvSpPr>
          <p:nvPr>
            <p:custDataLst>
              <p:tags r:id="rId64"/>
            </p:custDataLst>
          </p:nvPr>
        </p:nvSpPr>
        <p:spPr bwMode="gray">
          <a:xfrm>
            <a:off x="0" y="6165850"/>
            <a:ext cx="12198350" cy="431800"/>
          </a:xfrm>
          <a:prstGeom prst="rect">
            <a:avLst/>
          </a:prstGeom>
          <a:noFill/>
          <a:ln w="9525">
            <a:noFill/>
            <a:miter lim="800000"/>
            <a:headEnd/>
            <a:tailEnd/>
          </a:ln>
          <a:effectLst/>
        </p:spPr>
        <p:txBody>
          <a:bodyPr lIns="626400" tIns="144000" rIns="3211200" bIns="0" anchor="ctr"/>
          <a:lstStyle/>
          <a:p>
            <a:r>
              <a:rPr lang="en-US" sz="1000" b="1" dirty="0">
                <a:solidFill>
                  <a:srgbClr val="879BAA"/>
                </a:solidFill>
              </a:rPr>
              <a:t>Unrestricted © Siemens 2021</a:t>
            </a:r>
          </a:p>
        </p:txBody>
      </p:sp>
      <p:sp>
        <p:nvSpPr>
          <p:cNvPr id="65" name="p4pp page - cdtTextBox 11 Id18" hidden="1"/>
          <p:cNvSpPr txBox="1"/>
          <p:nvPr>
            <p:custDataLst>
              <p:tags r:id="rId65"/>
            </p:custDataLst>
          </p:nvPr>
        </p:nvSpPr>
        <p:spPr bwMode="gray">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en-US" sz="1000" noProof="0">
                <a:solidFill>
                  <a:srgbClr val="000000"/>
                </a:solidFill>
              </a:rPr>
              <a:t>Seite </a:t>
            </a:r>
            <a:fld id="{91E7552C-A157-4A4F-8E99-698C0325FC94}" type="slidenum">
              <a:rPr lang="en-US" sz="1000" noProof="0" smtClean="0">
                <a:solidFill>
                  <a:srgbClr val="000000"/>
                </a:solidFill>
              </a:rPr>
              <a:pPr>
                <a:lnSpc>
                  <a:spcPct val="110000"/>
                </a:lnSpc>
                <a:spcBef>
                  <a:spcPts val="0"/>
                </a:spcBef>
              </a:pPr>
              <a:t>‹Nr.›</a:t>
            </a:fld>
            <a:endParaRPr lang="en-US" sz="1000" noProof="0" dirty="0">
              <a:solidFill>
                <a:srgbClr val="000000"/>
              </a:solidFill>
            </a:endParaRPr>
          </a:p>
        </p:txBody>
      </p:sp>
      <p:sp>
        <p:nvSpPr>
          <p:cNvPr id="64" name="p4pp date - cdtTextBox 12 Id17" hidden="1"/>
          <p:cNvSpPr txBox="1"/>
          <p:nvPr>
            <p:custDataLst>
              <p:tags r:id="rId66"/>
            </p:custDataLst>
          </p:nvPr>
        </p:nvSpPr>
        <p:spPr bwMode="gray">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en-US" sz="1000" noProof="0" dirty="0">
                <a:solidFill>
                  <a:srgbClr val="000000"/>
                </a:solidFill>
              </a:rPr>
              <a:t>XX.XX.2019</a:t>
            </a:r>
          </a:p>
        </p:txBody>
      </p:sp>
      <p:sp>
        <p:nvSpPr>
          <p:cNvPr id="66" name="p4pp footer - cdtTextBox 13 Id19" hidden="1"/>
          <p:cNvSpPr txBox="1"/>
          <p:nvPr>
            <p:custDataLst>
              <p:tags r:id="rId67"/>
            </p:custDataLst>
          </p:nvPr>
        </p:nvSpPr>
        <p:spPr bwMode="gray">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en-US" sz="1000" noProof="0">
                <a:solidFill>
                  <a:srgbClr val="000000"/>
                </a:solidFill>
              </a:rPr>
              <a:t>Autor / Abteilung</a:t>
            </a:r>
            <a:endParaRPr lang="en-US" sz="1000" noProof="0" dirty="0">
              <a:solidFill>
                <a:srgbClr val="000000"/>
              </a:solidFill>
            </a:endParaRPr>
          </a:p>
        </p:txBody>
      </p:sp>
      <p:sp>
        <p:nvSpPr>
          <p:cNvPr id="67" name="Datumsplatzhalter 3"/>
          <p:cNvSpPr>
            <a:spLocks noGrp="1"/>
          </p:cNvSpPr>
          <p:nvPr>
            <p:ph type="dt" sz="half" idx="2"/>
          </p:nvPr>
        </p:nvSpPr>
        <p:spPr bwMode="gray">
          <a:xfrm>
            <a:off x="0" y="6598800"/>
            <a:ext cx="3931200" cy="259200"/>
          </a:xfrm>
          <a:prstGeom prst="rect">
            <a:avLst/>
          </a:prstGeom>
        </p:spPr>
        <p:txBody>
          <a:bodyPr vert="horz" lIns="1908000" tIns="0" rIns="0" bIns="115200" rtlCol="0" anchor="t" anchorCtr="0"/>
          <a:lstStyle>
            <a:lvl1pPr>
              <a:defRPr lang="de-DE" sz="1000" smtClean="0">
                <a:solidFill>
                  <a:schemeClr val="tx1"/>
                </a:solidFill>
              </a:defRPr>
            </a:lvl1pPr>
          </a:lstStyle>
          <a:p>
            <a:r>
              <a:rPr lang="en-US"/>
              <a:t>XX.XX.20XX</a:t>
            </a:r>
            <a:endParaRPr lang="en-US" dirty="0"/>
          </a:p>
        </p:txBody>
      </p:sp>
      <p:sp>
        <p:nvSpPr>
          <p:cNvPr id="69" name="Foliennummernplatzhalter 5"/>
          <p:cNvSpPr>
            <a:spLocks noGrp="1"/>
          </p:cNvSpPr>
          <p:nvPr>
            <p:ph type="sldNum" sz="quarter" idx="4"/>
          </p:nvPr>
        </p:nvSpPr>
        <p:spPr bwMode="gray">
          <a:xfrm>
            <a:off x="0" y="6598800"/>
            <a:ext cx="1764000" cy="259200"/>
          </a:xfrm>
          <a:prstGeom prst="rect">
            <a:avLst/>
          </a:prstGeom>
        </p:spPr>
        <p:txBody>
          <a:bodyPr vert="horz" lIns="626400" tIns="0" rIns="0" bIns="115200" rtlCol="0" anchor="t" anchorCtr="0"/>
          <a:lstStyle>
            <a:lvl1pPr>
              <a:defRPr lang="de-DE" sz="1000" b="0" smtClean="0">
                <a:solidFill>
                  <a:schemeClr val="tx1"/>
                </a:solidFill>
              </a:defRPr>
            </a:lvl1pPr>
          </a:lstStyle>
          <a:p>
            <a:r>
              <a:rPr lang="en-US"/>
              <a:t>Seite </a:t>
            </a:r>
            <a:fld id="{99E26495-FA13-4534-B451-FB78AC0E3177}" type="slidenum">
              <a:rPr lang="en-US" smtClean="0"/>
              <a:pPr/>
              <a:t>‹Nr.›</a:t>
            </a:fld>
            <a:endParaRPr lang="en-US" dirty="0"/>
          </a:p>
        </p:txBody>
      </p:sp>
      <p:sp>
        <p:nvSpPr>
          <p:cNvPr id="7" name="Fußzeilenplatzhalter 6"/>
          <p:cNvSpPr>
            <a:spLocks noGrp="1"/>
          </p:cNvSpPr>
          <p:nvPr>
            <p:ph type="ftr" sz="quarter" idx="3"/>
          </p:nvPr>
        </p:nvSpPr>
        <p:spPr bwMode="gray">
          <a:xfrm>
            <a:off x="3787200" y="6598800"/>
            <a:ext cx="8409600" cy="262800"/>
          </a:xfrm>
          <a:prstGeom prst="rect">
            <a:avLst/>
          </a:prstGeom>
        </p:spPr>
        <p:txBody>
          <a:bodyPr vert="horz" lIns="0" tIns="0" rIns="482400" bIns="115200" rtlCol="0" anchor="ctr"/>
          <a:lstStyle>
            <a:lvl1pPr algn="r">
              <a:defRPr sz="1000">
                <a:solidFill>
                  <a:schemeClr val="tx1"/>
                </a:solidFill>
              </a:defRPr>
            </a:lvl1pPr>
          </a:lstStyle>
          <a:p>
            <a:r>
              <a:rPr lang="en-US"/>
              <a:t>MC GMC S MP</a:t>
            </a:r>
            <a:endParaRPr lang="en-US" dirty="0"/>
          </a:p>
        </p:txBody>
      </p:sp>
    </p:spTree>
    <p:extLst>
      <p:ext uri="{BB962C8B-B14F-4D97-AF65-F5344CB8AC3E}">
        <p14:creationId xmlns:p14="http://schemas.microsoft.com/office/powerpoint/2010/main" val="1595335883"/>
      </p:ext>
    </p:extLst>
  </p:cSld>
  <p:clrMap bg1="lt1" tx1="dk1" bg2="lt2" tx2="dk2" accent1="accent1" accent2="accent2" accent3="accent3" accent4="accent4" accent5="accent5" accent6="accent6" hlink="hlink" folHlink="folHlink"/>
  <p:sldLayoutIdLst>
    <p:sldLayoutId id="2147483689" r:id="rId1"/>
    <p:sldLayoutId id="2147483696" r:id="rId2"/>
    <p:sldLayoutId id="2147483697" r:id="rId3"/>
    <p:sldLayoutId id="2147483698" r:id="rId4"/>
    <p:sldLayoutId id="2147483699" r:id="rId5"/>
    <p:sldLayoutId id="2147483700"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2" r:id="rId24"/>
    <p:sldLayoutId id="2147483672" r:id="rId25"/>
    <p:sldLayoutId id="2147483674" r:id="rId26"/>
    <p:sldLayoutId id="2147483673" r:id="rId27"/>
    <p:sldLayoutId id="2147483655" r:id="rId28"/>
    <p:sldLayoutId id="2147483671" r:id="rId29"/>
    <p:sldLayoutId id="2147483666" r:id="rId30"/>
    <p:sldLayoutId id="2147483661" r:id="rId31"/>
    <p:sldLayoutId id="2147483728" r:id="rId32"/>
    <p:sldLayoutId id="2147483729" r:id="rId33"/>
  </p:sldLayoutIdLst>
  <p:hf hdr="0" ftr="0" dt="0"/>
  <p:txStyles>
    <p:titleStyle>
      <a:lvl1pPr algn="l" rtl="0" fontAlgn="base">
        <a:spcBef>
          <a:spcPct val="0"/>
        </a:spcBef>
        <a:spcAft>
          <a:spcPct val="0"/>
        </a:spcAft>
        <a:defRPr sz="2200" b="1">
          <a:solidFill>
            <a:srgbClr val="00646E"/>
          </a:solidFill>
          <a:latin typeface="+mn-lt"/>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190.xml"/><Relationship Id="rId7" Type="http://schemas.openxmlformats.org/officeDocument/2006/relationships/oleObject" Target="../embeddings/oleObject34.bin"/><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91.xml"/><Relationship Id="rId9"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9.jpe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15.emf"/><Relationship Id="rId5" Type="http://schemas.openxmlformats.org/officeDocument/2006/relationships/oleObject" Target="../embeddings/oleObject40.bin"/><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slideLayout" Target="../slideLayouts/slideLayout3.xml"/><Relationship Id="rId7" Type="http://schemas.openxmlformats.org/officeDocument/2006/relationships/hyperlink" Target="http://www.siemens.com/d21-4" TargetMode="External"/><Relationship Id="rId2" Type="http://schemas.openxmlformats.org/officeDocument/2006/relationships/tags" Target="../tags/tag520.xml"/><Relationship Id="rId1" Type="http://schemas.openxmlformats.org/officeDocument/2006/relationships/tags" Target="../tags/tag519.xml"/><Relationship Id="rId6" Type="http://schemas.openxmlformats.org/officeDocument/2006/relationships/image" Target="../media/image15.emf"/><Relationship Id="rId5" Type="http://schemas.openxmlformats.org/officeDocument/2006/relationships/oleObject" Target="../embeddings/oleObject108.bin"/><Relationship Id="rId10" Type="http://schemas.openxmlformats.org/officeDocument/2006/relationships/image" Target="../media/image144.jpeg"/><Relationship Id="rId4" Type="http://schemas.openxmlformats.org/officeDocument/2006/relationships/notesSlide" Target="../notesSlides/notesSlide98.xml"/><Relationship Id="rId9" Type="http://schemas.openxmlformats.org/officeDocument/2006/relationships/image" Target="../media/image143.png"/></Relationships>
</file>

<file path=ppt/slides/_rels/slide101.xml.rels><?xml version="1.0" encoding="UTF-8" standalone="yes"?>
<Relationships xmlns="http://schemas.openxmlformats.org/package/2006/relationships"><Relationship Id="rId8" Type="http://schemas.openxmlformats.org/officeDocument/2006/relationships/tags" Target="../tags/tag528.xml"/><Relationship Id="rId13" Type="http://schemas.openxmlformats.org/officeDocument/2006/relationships/tags" Target="../tags/tag533.xml"/><Relationship Id="rId18" Type="http://schemas.openxmlformats.org/officeDocument/2006/relationships/tags" Target="../tags/tag538.xml"/><Relationship Id="rId26" Type="http://schemas.openxmlformats.org/officeDocument/2006/relationships/notesSlide" Target="../notesSlides/notesSlide99.xml"/><Relationship Id="rId3" Type="http://schemas.openxmlformats.org/officeDocument/2006/relationships/tags" Target="../tags/tag523.xml"/><Relationship Id="rId21" Type="http://schemas.openxmlformats.org/officeDocument/2006/relationships/tags" Target="../tags/tag541.xml"/><Relationship Id="rId34" Type="http://schemas.openxmlformats.org/officeDocument/2006/relationships/slide" Target="slide22.xml"/><Relationship Id="rId7" Type="http://schemas.openxmlformats.org/officeDocument/2006/relationships/tags" Target="../tags/tag527.xml"/><Relationship Id="rId12" Type="http://schemas.openxmlformats.org/officeDocument/2006/relationships/tags" Target="../tags/tag532.xml"/><Relationship Id="rId17" Type="http://schemas.openxmlformats.org/officeDocument/2006/relationships/tags" Target="../tags/tag537.xml"/><Relationship Id="rId25" Type="http://schemas.openxmlformats.org/officeDocument/2006/relationships/slideLayout" Target="../slideLayouts/slideLayout23.xml"/><Relationship Id="rId33" Type="http://schemas.openxmlformats.org/officeDocument/2006/relationships/slide" Target="slide21.xml"/><Relationship Id="rId2" Type="http://schemas.openxmlformats.org/officeDocument/2006/relationships/tags" Target="../tags/tag522.xml"/><Relationship Id="rId16" Type="http://schemas.openxmlformats.org/officeDocument/2006/relationships/tags" Target="../tags/tag536.xml"/><Relationship Id="rId20" Type="http://schemas.openxmlformats.org/officeDocument/2006/relationships/tags" Target="../tags/tag540.xml"/><Relationship Id="rId29" Type="http://schemas.openxmlformats.org/officeDocument/2006/relationships/slide" Target="slide4.xml"/><Relationship Id="rId1" Type="http://schemas.openxmlformats.org/officeDocument/2006/relationships/tags" Target="../tags/tag521.xml"/><Relationship Id="rId6" Type="http://schemas.openxmlformats.org/officeDocument/2006/relationships/tags" Target="../tags/tag526.xml"/><Relationship Id="rId11" Type="http://schemas.openxmlformats.org/officeDocument/2006/relationships/tags" Target="../tags/tag531.xml"/><Relationship Id="rId24" Type="http://schemas.openxmlformats.org/officeDocument/2006/relationships/tags" Target="../tags/tag544.xml"/><Relationship Id="rId32" Type="http://schemas.openxmlformats.org/officeDocument/2006/relationships/slide" Target="slide18.xml"/><Relationship Id="rId5" Type="http://schemas.openxmlformats.org/officeDocument/2006/relationships/tags" Target="../tags/tag525.xml"/><Relationship Id="rId15" Type="http://schemas.openxmlformats.org/officeDocument/2006/relationships/tags" Target="../tags/tag535.xml"/><Relationship Id="rId23" Type="http://schemas.openxmlformats.org/officeDocument/2006/relationships/tags" Target="../tags/tag543.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530.xml"/><Relationship Id="rId19" Type="http://schemas.openxmlformats.org/officeDocument/2006/relationships/tags" Target="../tags/tag539.xml"/><Relationship Id="rId31" Type="http://schemas.openxmlformats.org/officeDocument/2006/relationships/slide" Target="slide17.xml"/><Relationship Id="rId4" Type="http://schemas.openxmlformats.org/officeDocument/2006/relationships/tags" Target="../tags/tag524.xml"/><Relationship Id="rId9" Type="http://schemas.openxmlformats.org/officeDocument/2006/relationships/tags" Target="../tags/tag529.xml"/><Relationship Id="rId14" Type="http://schemas.openxmlformats.org/officeDocument/2006/relationships/tags" Target="../tags/tag534.xml"/><Relationship Id="rId22" Type="http://schemas.openxmlformats.org/officeDocument/2006/relationships/tags" Target="../tags/tag542.xml"/><Relationship Id="rId27" Type="http://schemas.openxmlformats.org/officeDocument/2006/relationships/slide" Target="slide1.xml"/><Relationship Id="rId30" Type="http://schemas.openxmlformats.org/officeDocument/2006/relationships/slide" Target="slide16.xml"/><Relationship Id="rId35" Type="http://schemas.openxmlformats.org/officeDocument/2006/relationships/slide" Target="slide23.xml"/></Relationships>
</file>

<file path=ppt/slides/_rels/slide102.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tags" Target="../tags/tag547.xml"/><Relationship Id="rId7" Type="http://schemas.openxmlformats.org/officeDocument/2006/relationships/image" Target="../media/image15.emf"/><Relationship Id="rId2" Type="http://schemas.openxmlformats.org/officeDocument/2006/relationships/tags" Target="../tags/tag546.xml"/><Relationship Id="rId1" Type="http://schemas.openxmlformats.org/officeDocument/2006/relationships/tags" Target="../tags/tag545.xml"/><Relationship Id="rId6" Type="http://schemas.openxmlformats.org/officeDocument/2006/relationships/oleObject" Target="../embeddings/oleObject109.bin"/><Relationship Id="rId5" Type="http://schemas.openxmlformats.org/officeDocument/2006/relationships/notesSlide" Target="../notesSlides/notesSlide100.xml"/><Relationship Id="rId4"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tags" Target="../tags/tag550.xml"/><Relationship Id="rId7" Type="http://schemas.openxmlformats.org/officeDocument/2006/relationships/oleObject" Target="../embeddings/oleObject110.bin"/><Relationship Id="rId2" Type="http://schemas.openxmlformats.org/officeDocument/2006/relationships/tags" Target="../tags/tag549.xml"/><Relationship Id="rId1" Type="http://schemas.openxmlformats.org/officeDocument/2006/relationships/tags" Target="../tags/tag548.xml"/><Relationship Id="rId6" Type="http://schemas.openxmlformats.org/officeDocument/2006/relationships/notesSlide" Target="../notesSlides/notesSlide101.xml"/><Relationship Id="rId5" Type="http://schemas.openxmlformats.org/officeDocument/2006/relationships/slideLayout" Target="../slideLayouts/slideLayout9.xml"/><Relationship Id="rId4" Type="http://schemas.openxmlformats.org/officeDocument/2006/relationships/tags" Target="../tags/tag551.xml"/></Relationships>
</file>

<file path=ppt/slides/_rels/slide104.xml.rels><?xml version="1.0" encoding="UTF-8" standalone="yes"?>
<Relationships xmlns="http://schemas.openxmlformats.org/package/2006/relationships"><Relationship Id="rId8" Type="http://schemas.openxmlformats.org/officeDocument/2006/relationships/tags" Target="../tags/tag559.xml"/><Relationship Id="rId13" Type="http://schemas.openxmlformats.org/officeDocument/2006/relationships/oleObject" Target="../embeddings/oleObject111.bin"/><Relationship Id="rId3" Type="http://schemas.openxmlformats.org/officeDocument/2006/relationships/tags" Target="../tags/tag554.xml"/><Relationship Id="rId7" Type="http://schemas.openxmlformats.org/officeDocument/2006/relationships/tags" Target="../tags/tag558.xml"/><Relationship Id="rId12" Type="http://schemas.openxmlformats.org/officeDocument/2006/relationships/notesSlide" Target="../notesSlides/notesSlide102.xml"/><Relationship Id="rId2" Type="http://schemas.openxmlformats.org/officeDocument/2006/relationships/tags" Target="../tags/tag553.xml"/><Relationship Id="rId1" Type="http://schemas.openxmlformats.org/officeDocument/2006/relationships/tags" Target="../tags/tag552.xml"/><Relationship Id="rId6" Type="http://schemas.openxmlformats.org/officeDocument/2006/relationships/tags" Target="../tags/tag557.xml"/><Relationship Id="rId11" Type="http://schemas.openxmlformats.org/officeDocument/2006/relationships/slideLayout" Target="../slideLayouts/slideLayout9.xml"/><Relationship Id="rId5" Type="http://schemas.openxmlformats.org/officeDocument/2006/relationships/tags" Target="../tags/tag556.xml"/><Relationship Id="rId15" Type="http://schemas.openxmlformats.org/officeDocument/2006/relationships/image" Target="../media/image146.png"/><Relationship Id="rId10" Type="http://schemas.openxmlformats.org/officeDocument/2006/relationships/tags" Target="../tags/tag561.xml"/><Relationship Id="rId4" Type="http://schemas.openxmlformats.org/officeDocument/2006/relationships/tags" Target="../tags/tag555.xml"/><Relationship Id="rId9" Type="http://schemas.openxmlformats.org/officeDocument/2006/relationships/tags" Target="../tags/tag560.xml"/><Relationship Id="rId14" Type="http://schemas.openxmlformats.org/officeDocument/2006/relationships/image" Target="../media/image15.emf"/></Relationships>
</file>

<file path=ppt/slides/_rels/slide105.xml.rels><?xml version="1.0" encoding="UTF-8" standalone="yes"?>
<Relationships xmlns="http://schemas.openxmlformats.org/package/2006/relationships"><Relationship Id="rId8" Type="http://schemas.openxmlformats.org/officeDocument/2006/relationships/tags" Target="../tags/tag569.xml"/><Relationship Id="rId13" Type="http://schemas.openxmlformats.org/officeDocument/2006/relationships/tags" Target="../tags/tag574.xml"/><Relationship Id="rId18" Type="http://schemas.openxmlformats.org/officeDocument/2006/relationships/tags" Target="../tags/tag579.xml"/><Relationship Id="rId26" Type="http://schemas.openxmlformats.org/officeDocument/2006/relationships/notesSlide" Target="../notesSlides/notesSlide103.xml"/><Relationship Id="rId3" Type="http://schemas.openxmlformats.org/officeDocument/2006/relationships/tags" Target="../tags/tag564.xml"/><Relationship Id="rId21" Type="http://schemas.openxmlformats.org/officeDocument/2006/relationships/tags" Target="../tags/tag582.xml"/><Relationship Id="rId34" Type="http://schemas.openxmlformats.org/officeDocument/2006/relationships/slide" Target="slide22.xml"/><Relationship Id="rId7" Type="http://schemas.openxmlformats.org/officeDocument/2006/relationships/tags" Target="../tags/tag568.xml"/><Relationship Id="rId12" Type="http://schemas.openxmlformats.org/officeDocument/2006/relationships/tags" Target="../tags/tag573.xml"/><Relationship Id="rId17" Type="http://schemas.openxmlformats.org/officeDocument/2006/relationships/tags" Target="../tags/tag578.xml"/><Relationship Id="rId25" Type="http://schemas.openxmlformats.org/officeDocument/2006/relationships/slideLayout" Target="../slideLayouts/slideLayout23.xml"/><Relationship Id="rId33" Type="http://schemas.openxmlformats.org/officeDocument/2006/relationships/slide" Target="slide20.xml"/><Relationship Id="rId2" Type="http://schemas.openxmlformats.org/officeDocument/2006/relationships/tags" Target="../tags/tag563.xml"/><Relationship Id="rId16" Type="http://schemas.openxmlformats.org/officeDocument/2006/relationships/tags" Target="../tags/tag577.xml"/><Relationship Id="rId20" Type="http://schemas.openxmlformats.org/officeDocument/2006/relationships/tags" Target="../tags/tag581.xml"/><Relationship Id="rId29" Type="http://schemas.openxmlformats.org/officeDocument/2006/relationships/slide" Target="slide4.xml"/><Relationship Id="rId1" Type="http://schemas.openxmlformats.org/officeDocument/2006/relationships/tags" Target="../tags/tag562.xml"/><Relationship Id="rId6" Type="http://schemas.openxmlformats.org/officeDocument/2006/relationships/tags" Target="../tags/tag567.xml"/><Relationship Id="rId11" Type="http://schemas.openxmlformats.org/officeDocument/2006/relationships/tags" Target="../tags/tag572.xml"/><Relationship Id="rId24" Type="http://schemas.openxmlformats.org/officeDocument/2006/relationships/tags" Target="../tags/tag585.xml"/><Relationship Id="rId32" Type="http://schemas.openxmlformats.org/officeDocument/2006/relationships/slide" Target="slide18.xml"/><Relationship Id="rId5" Type="http://schemas.openxmlformats.org/officeDocument/2006/relationships/tags" Target="../tags/tag566.xml"/><Relationship Id="rId15" Type="http://schemas.openxmlformats.org/officeDocument/2006/relationships/tags" Target="../tags/tag576.xml"/><Relationship Id="rId23" Type="http://schemas.openxmlformats.org/officeDocument/2006/relationships/tags" Target="../tags/tag584.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571.xml"/><Relationship Id="rId19" Type="http://schemas.openxmlformats.org/officeDocument/2006/relationships/tags" Target="../tags/tag580.xml"/><Relationship Id="rId31" Type="http://schemas.openxmlformats.org/officeDocument/2006/relationships/slide" Target="slide17.xml"/><Relationship Id="rId4" Type="http://schemas.openxmlformats.org/officeDocument/2006/relationships/tags" Target="../tags/tag565.xml"/><Relationship Id="rId9" Type="http://schemas.openxmlformats.org/officeDocument/2006/relationships/tags" Target="../tags/tag570.xml"/><Relationship Id="rId14" Type="http://schemas.openxmlformats.org/officeDocument/2006/relationships/tags" Target="../tags/tag575.xml"/><Relationship Id="rId22" Type="http://schemas.openxmlformats.org/officeDocument/2006/relationships/tags" Target="../tags/tag583.xml"/><Relationship Id="rId27" Type="http://schemas.openxmlformats.org/officeDocument/2006/relationships/slide" Target="slide1.xml"/><Relationship Id="rId30" Type="http://schemas.openxmlformats.org/officeDocument/2006/relationships/slide" Target="slide16.xml"/><Relationship Id="rId35" Type="http://schemas.openxmlformats.org/officeDocument/2006/relationships/slide" Target="slide23.xml"/></Relationships>
</file>

<file path=ppt/slides/_rels/slide10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tags" Target="../tags/tag588.xml"/><Relationship Id="rId7" Type="http://schemas.openxmlformats.org/officeDocument/2006/relationships/image" Target="../media/image15.emf"/><Relationship Id="rId2" Type="http://schemas.openxmlformats.org/officeDocument/2006/relationships/tags" Target="../tags/tag587.xml"/><Relationship Id="rId1" Type="http://schemas.openxmlformats.org/officeDocument/2006/relationships/tags" Target="../tags/tag586.xml"/><Relationship Id="rId6" Type="http://schemas.openxmlformats.org/officeDocument/2006/relationships/oleObject" Target="../embeddings/oleObject112.bin"/><Relationship Id="rId5" Type="http://schemas.openxmlformats.org/officeDocument/2006/relationships/notesSlide" Target="../notesSlides/notesSlide104.xml"/><Relationship Id="rId4"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slideLayout" Target="../slideLayouts/slideLayout3.xml"/><Relationship Id="rId7" Type="http://schemas.openxmlformats.org/officeDocument/2006/relationships/image" Target="../media/image148.png"/><Relationship Id="rId2" Type="http://schemas.openxmlformats.org/officeDocument/2006/relationships/tags" Target="../tags/tag590.xml"/><Relationship Id="rId1" Type="http://schemas.openxmlformats.org/officeDocument/2006/relationships/tags" Target="../tags/tag589.xml"/><Relationship Id="rId6" Type="http://schemas.openxmlformats.org/officeDocument/2006/relationships/image" Target="../media/image4.emf"/><Relationship Id="rId5" Type="http://schemas.openxmlformats.org/officeDocument/2006/relationships/oleObject" Target="../embeddings/oleObject113.bin"/><Relationship Id="rId4" Type="http://schemas.openxmlformats.org/officeDocument/2006/relationships/notesSlide" Target="../notesSlides/notesSlide105.xml"/><Relationship Id="rId9" Type="http://schemas.openxmlformats.org/officeDocument/2006/relationships/image" Target="../media/image150.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1.jpeg"/><Relationship Id="rId2" Type="http://schemas.openxmlformats.org/officeDocument/2006/relationships/tags" Target="../tags/tag592.xml"/><Relationship Id="rId1" Type="http://schemas.openxmlformats.org/officeDocument/2006/relationships/tags" Target="../tags/tag591.xml"/><Relationship Id="rId6" Type="http://schemas.openxmlformats.org/officeDocument/2006/relationships/image" Target="../media/image4.emf"/><Relationship Id="rId5" Type="http://schemas.openxmlformats.org/officeDocument/2006/relationships/oleObject" Target="../embeddings/oleObject114.bin"/><Relationship Id="rId4" Type="http://schemas.openxmlformats.org/officeDocument/2006/relationships/notesSlide" Target="../notesSlides/notesSlide106.xml"/></Relationships>
</file>

<file path=ppt/slides/_rels/slide109.xml.rels><?xml version="1.0" encoding="UTF-8" standalone="yes"?>
<Relationships xmlns="http://schemas.openxmlformats.org/package/2006/relationships"><Relationship Id="rId8" Type="http://schemas.openxmlformats.org/officeDocument/2006/relationships/tags" Target="../tags/tag600.xml"/><Relationship Id="rId13" Type="http://schemas.openxmlformats.org/officeDocument/2006/relationships/tags" Target="../tags/tag605.xml"/><Relationship Id="rId18" Type="http://schemas.openxmlformats.org/officeDocument/2006/relationships/tags" Target="../tags/tag610.xml"/><Relationship Id="rId26" Type="http://schemas.openxmlformats.org/officeDocument/2006/relationships/notesSlide" Target="../notesSlides/notesSlide107.xml"/><Relationship Id="rId3" Type="http://schemas.openxmlformats.org/officeDocument/2006/relationships/tags" Target="../tags/tag595.xml"/><Relationship Id="rId21" Type="http://schemas.openxmlformats.org/officeDocument/2006/relationships/tags" Target="../tags/tag613.xml"/><Relationship Id="rId34" Type="http://schemas.openxmlformats.org/officeDocument/2006/relationships/slide" Target="slide21.xml"/><Relationship Id="rId7" Type="http://schemas.openxmlformats.org/officeDocument/2006/relationships/tags" Target="../tags/tag599.xml"/><Relationship Id="rId12" Type="http://schemas.openxmlformats.org/officeDocument/2006/relationships/tags" Target="../tags/tag604.xml"/><Relationship Id="rId17" Type="http://schemas.openxmlformats.org/officeDocument/2006/relationships/tags" Target="../tags/tag609.xml"/><Relationship Id="rId25" Type="http://schemas.openxmlformats.org/officeDocument/2006/relationships/slideLayout" Target="../slideLayouts/slideLayout23.xml"/><Relationship Id="rId33" Type="http://schemas.openxmlformats.org/officeDocument/2006/relationships/slide" Target="slide20.xml"/><Relationship Id="rId2" Type="http://schemas.openxmlformats.org/officeDocument/2006/relationships/tags" Target="../tags/tag594.xml"/><Relationship Id="rId16" Type="http://schemas.openxmlformats.org/officeDocument/2006/relationships/tags" Target="../tags/tag608.xml"/><Relationship Id="rId20" Type="http://schemas.openxmlformats.org/officeDocument/2006/relationships/tags" Target="../tags/tag612.xml"/><Relationship Id="rId29" Type="http://schemas.openxmlformats.org/officeDocument/2006/relationships/slide" Target="slide4.xml"/><Relationship Id="rId1" Type="http://schemas.openxmlformats.org/officeDocument/2006/relationships/tags" Target="../tags/tag593.xml"/><Relationship Id="rId6" Type="http://schemas.openxmlformats.org/officeDocument/2006/relationships/tags" Target="../tags/tag598.xml"/><Relationship Id="rId11" Type="http://schemas.openxmlformats.org/officeDocument/2006/relationships/tags" Target="../tags/tag603.xml"/><Relationship Id="rId24" Type="http://schemas.openxmlformats.org/officeDocument/2006/relationships/tags" Target="../tags/tag616.xml"/><Relationship Id="rId32" Type="http://schemas.openxmlformats.org/officeDocument/2006/relationships/slide" Target="slide18.xml"/><Relationship Id="rId5" Type="http://schemas.openxmlformats.org/officeDocument/2006/relationships/tags" Target="../tags/tag597.xml"/><Relationship Id="rId15" Type="http://schemas.openxmlformats.org/officeDocument/2006/relationships/tags" Target="../tags/tag607.xml"/><Relationship Id="rId23" Type="http://schemas.openxmlformats.org/officeDocument/2006/relationships/tags" Target="../tags/tag615.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602.xml"/><Relationship Id="rId19" Type="http://schemas.openxmlformats.org/officeDocument/2006/relationships/tags" Target="../tags/tag611.xml"/><Relationship Id="rId31" Type="http://schemas.openxmlformats.org/officeDocument/2006/relationships/slide" Target="slide17.xml"/><Relationship Id="rId4" Type="http://schemas.openxmlformats.org/officeDocument/2006/relationships/tags" Target="../tags/tag596.xml"/><Relationship Id="rId9" Type="http://schemas.openxmlformats.org/officeDocument/2006/relationships/tags" Target="../tags/tag601.xml"/><Relationship Id="rId14" Type="http://schemas.openxmlformats.org/officeDocument/2006/relationships/tags" Target="../tags/tag606.xml"/><Relationship Id="rId22" Type="http://schemas.openxmlformats.org/officeDocument/2006/relationships/tags" Target="../tags/tag614.xml"/><Relationship Id="rId27" Type="http://schemas.openxmlformats.org/officeDocument/2006/relationships/slide" Target="slide1.xml"/><Relationship Id="rId30" Type="http://schemas.openxmlformats.org/officeDocument/2006/relationships/slide" Target="slide16.xml"/><Relationship Id="rId35" Type="http://schemas.openxmlformats.org/officeDocument/2006/relationships/slide" Target="slide2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9.xml"/><Relationship Id="rId7" Type="http://schemas.openxmlformats.org/officeDocument/2006/relationships/image" Target="../media/image20.jpe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image" Target="../media/image15.emf"/><Relationship Id="rId5" Type="http://schemas.openxmlformats.org/officeDocument/2006/relationships/oleObject" Target="../embeddings/oleObject41.bin"/><Relationship Id="rId10" Type="http://schemas.openxmlformats.org/officeDocument/2006/relationships/image" Target="../media/image23.png"/><Relationship Id="rId4" Type="http://schemas.openxmlformats.org/officeDocument/2006/relationships/notesSlide" Target="../notesSlides/notesSlide11.xml"/><Relationship Id="rId9" Type="http://schemas.openxmlformats.org/officeDocument/2006/relationships/image" Target="../media/image22.png"/></Relationships>
</file>

<file path=ppt/slides/_rels/slide11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619.xml"/><Relationship Id="rId7" Type="http://schemas.openxmlformats.org/officeDocument/2006/relationships/image" Target="../media/image15.emf"/><Relationship Id="rId2" Type="http://schemas.openxmlformats.org/officeDocument/2006/relationships/tags" Target="../tags/tag618.xml"/><Relationship Id="rId1" Type="http://schemas.openxmlformats.org/officeDocument/2006/relationships/tags" Target="../tags/tag617.xml"/><Relationship Id="rId6" Type="http://schemas.openxmlformats.org/officeDocument/2006/relationships/oleObject" Target="../embeddings/oleObject115.bin"/><Relationship Id="rId5" Type="http://schemas.openxmlformats.org/officeDocument/2006/relationships/notesSlide" Target="../notesSlides/notesSlide108.xml"/><Relationship Id="rId4" Type="http://schemas.openxmlformats.org/officeDocument/2006/relationships/slideLayout" Target="../slideLayouts/slideLayout9.xml"/><Relationship Id="rId9" Type="http://schemas.openxmlformats.org/officeDocument/2006/relationships/image" Target="../media/image153.jpeg"/></Relationships>
</file>

<file path=ppt/slides/_rels/slide111.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tags" Target="../tags/tag622.xml"/><Relationship Id="rId7" Type="http://schemas.openxmlformats.org/officeDocument/2006/relationships/image" Target="../media/image15.emf"/><Relationship Id="rId2" Type="http://schemas.openxmlformats.org/officeDocument/2006/relationships/tags" Target="../tags/tag621.xml"/><Relationship Id="rId1" Type="http://schemas.openxmlformats.org/officeDocument/2006/relationships/tags" Target="../tags/tag620.xml"/><Relationship Id="rId6" Type="http://schemas.openxmlformats.org/officeDocument/2006/relationships/oleObject" Target="../embeddings/oleObject116.bin"/><Relationship Id="rId5" Type="http://schemas.openxmlformats.org/officeDocument/2006/relationships/notesSlide" Target="../notesSlides/notesSlide109.xml"/><Relationship Id="rId4"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8" Type="http://schemas.openxmlformats.org/officeDocument/2006/relationships/tags" Target="../tags/tag630.xml"/><Relationship Id="rId13" Type="http://schemas.openxmlformats.org/officeDocument/2006/relationships/tags" Target="../tags/tag635.xml"/><Relationship Id="rId18" Type="http://schemas.openxmlformats.org/officeDocument/2006/relationships/tags" Target="../tags/tag640.xml"/><Relationship Id="rId26" Type="http://schemas.openxmlformats.org/officeDocument/2006/relationships/notesSlide" Target="../notesSlides/notesSlide110.xml"/><Relationship Id="rId3" Type="http://schemas.openxmlformats.org/officeDocument/2006/relationships/tags" Target="../tags/tag625.xml"/><Relationship Id="rId21" Type="http://schemas.openxmlformats.org/officeDocument/2006/relationships/tags" Target="../tags/tag643.xml"/><Relationship Id="rId34" Type="http://schemas.openxmlformats.org/officeDocument/2006/relationships/slide" Target="slide21.xml"/><Relationship Id="rId7" Type="http://schemas.openxmlformats.org/officeDocument/2006/relationships/tags" Target="../tags/tag629.xml"/><Relationship Id="rId12" Type="http://schemas.openxmlformats.org/officeDocument/2006/relationships/tags" Target="../tags/tag634.xml"/><Relationship Id="rId17" Type="http://schemas.openxmlformats.org/officeDocument/2006/relationships/tags" Target="../tags/tag639.xml"/><Relationship Id="rId25" Type="http://schemas.openxmlformats.org/officeDocument/2006/relationships/slideLayout" Target="../slideLayouts/slideLayout23.xml"/><Relationship Id="rId33" Type="http://schemas.openxmlformats.org/officeDocument/2006/relationships/slide" Target="slide20.xml"/><Relationship Id="rId2" Type="http://schemas.openxmlformats.org/officeDocument/2006/relationships/tags" Target="../tags/tag624.xml"/><Relationship Id="rId16" Type="http://schemas.openxmlformats.org/officeDocument/2006/relationships/tags" Target="../tags/tag638.xml"/><Relationship Id="rId20" Type="http://schemas.openxmlformats.org/officeDocument/2006/relationships/tags" Target="../tags/tag642.xml"/><Relationship Id="rId29" Type="http://schemas.openxmlformats.org/officeDocument/2006/relationships/slide" Target="slide4.xml"/><Relationship Id="rId1" Type="http://schemas.openxmlformats.org/officeDocument/2006/relationships/tags" Target="../tags/tag623.xml"/><Relationship Id="rId6" Type="http://schemas.openxmlformats.org/officeDocument/2006/relationships/tags" Target="../tags/tag628.xml"/><Relationship Id="rId11" Type="http://schemas.openxmlformats.org/officeDocument/2006/relationships/tags" Target="../tags/tag633.xml"/><Relationship Id="rId24" Type="http://schemas.openxmlformats.org/officeDocument/2006/relationships/tags" Target="../tags/tag646.xml"/><Relationship Id="rId32" Type="http://schemas.openxmlformats.org/officeDocument/2006/relationships/slide" Target="slide18.xml"/><Relationship Id="rId5" Type="http://schemas.openxmlformats.org/officeDocument/2006/relationships/tags" Target="../tags/tag627.xml"/><Relationship Id="rId15" Type="http://schemas.openxmlformats.org/officeDocument/2006/relationships/tags" Target="../tags/tag637.xml"/><Relationship Id="rId23" Type="http://schemas.openxmlformats.org/officeDocument/2006/relationships/tags" Target="../tags/tag645.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632.xml"/><Relationship Id="rId19" Type="http://schemas.openxmlformats.org/officeDocument/2006/relationships/tags" Target="../tags/tag641.xml"/><Relationship Id="rId31" Type="http://schemas.openxmlformats.org/officeDocument/2006/relationships/slide" Target="slide17.xml"/><Relationship Id="rId4" Type="http://schemas.openxmlformats.org/officeDocument/2006/relationships/tags" Target="../tags/tag626.xml"/><Relationship Id="rId9" Type="http://schemas.openxmlformats.org/officeDocument/2006/relationships/tags" Target="../tags/tag631.xml"/><Relationship Id="rId14" Type="http://schemas.openxmlformats.org/officeDocument/2006/relationships/tags" Target="../tags/tag636.xml"/><Relationship Id="rId22" Type="http://schemas.openxmlformats.org/officeDocument/2006/relationships/tags" Target="../tags/tag644.xml"/><Relationship Id="rId27" Type="http://schemas.openxmlformats.org/officeDocument/2006/relationships/slide" Target="slide1.xml"/><Relationship Id="rId30" Type="http://schemas.openxmlformats.org/officeDocument/2006/relationships/slide" Target="slide16.xml"/><Relationship Id="rId35" Type="http://schemas.openxmlformats.org/officeDocument/2006/relationships/slide" Target="slide22.xml"/></Relationships>
</file>

<file path=ppt/slides/_rels/slide11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slide" Target="slide6.xml"/><Relationship Id="rId3" Type="http://schemas.openxmlformats.org/officeDocument/2006/relationships/slideLayout" Target="../slideLayouts/slideLayout9.xml"/><Relationship Id="rId7" Type="http://schemas.openxmlformats.org/officeDocument/2006/relationships/slide" Target="slide3.xml"/><Relationship Id="rId12" Type="http://schemas.openxmlformats.org/officeDocument/2006/relationships/image" Target="../media/image157.png"/><Relationship Id="rId17" Type="http://schemas.openxmlformats.org/officeDocument/2006/relationships/image" Target="../media/image160.png"/><Relationship Id="rId2" Type="http://schemas.openxmlformats.org/officeDocument/2006/relationships/tags" Target="../tags/tag648.xml"/><Relationship Id="rId16" Type="http://schemas.openxmlformats.org/officeDocument/2006/relationships/image" Target="../media/image159.png"/><Relationship Id="rId1" Type="http://schemas.openxmlformats.org/officeDocument/2006/relationships/tags" Target="../tags/tag647.xml"/><Relationship Id="rId6" Type="http://schemas.openxmlformats.org/officeDocument/2006/relationships/image" Target="../media/image15.emf"/><Relationship Id="rId11" Type="http://schemas.openxmlformats.org/officeDocument/2006/relationships/slide" Target="slide5.xml"/><Relationship Id="rId5" Type="http://schemas.openxmlformats.org/officeDocument/2006/relationships/oleObject" Target="../embeddings/oleObject117.bin"/><Relationship Id="rId15" Type="http://schemas.openxmlformats.org/officeDocument/2006/relationships/slide" Target="slide7.xml"/><Relationship Id="rId10" Type="http://schemas.openxmlformats.org/officeDocument/2006/relationships/image" Target="../media/image156.png"/><Relationship Id="rId4" Type="http://schemas.openxmlformats.org/officeDocument/2006/relationships/notesSlide" Target="../notesSlides/notesSlide111.xml"/><Relationship Id="rId9" Type="http://schemas.openxmlformats.org/officeDocument/2006/relationships/slide" Target="slide4.xml"/><Relationship Id="rId14" Type="http://schemas.openxmlformats.org/officeDocument/2006/relationships/image" Target="../media/image158.png"/></Relationships>
</file>

<file path=ppt/slides/_rels/slide114.xml.rels><?xml version="1.0" encoding="UTF-8" standalone="yes"?>
<Relationships xmlns="http://schemas.openxmlformats.org/package/2006/relationships"><Relationship Id="rId8" Type="http://schemas.openxmlformats.org/officeDocument/2006/relationships/tags" Target="../tags/tag656.xml"/><Relationship Id="rId13" Type="http://schemas.openxmlformats.org/officeDocument/2006/relationships/tags" Target="../tags/tag661.xml"/><Relationship Id="rId18" Type="http://schemas.openxmlformats.org/officeDocument/2006/relationships/tags" Target="../tags/tag666.xml"/><Relationship Id="rId26" Type="http://schemas.openxmlformats.org/officeDocument/2006/relationships/notesSlide" Target="../notesSlides/notesSlide112.xml"/><Relationship Id="rId3" Type="http://schemas.openxmlformats.org/officeDocument/2006/relationships/tags" Target="../tags/tag651.xml"/><Relationship Id="rId21" Type="http://schemas.openxmlformats.org/officeDocument/2006/relationships/tags" Target="../tags/tag669.xml"/><Relationship Id="rId34" Type="http://schemas.openxmlformats.org/officeDocument/2006/relationships/slide" Target="slide21.xml"/><Relationship Id="rId7" Type="http://schemas.openxmlformats.org/officeDocument/2006/relationships/tags" Target="../tags/tag655.xml"/><Relationship Id="rId12" Type="http://schemas.openxmlformats.org/officeDocument/2006/relationships/tags" Target="../tags/tag660.xml"/><Relationship Id="rId17" Type="http://schemas.openxmlformats.org/officeDocument/2006/relationships/tags" Target="../tags/tag665.xml"/><Relationship Id="rId25" Type="http://schemas.openxmlformats.org/officeDocument/2006/relationships/slideLayout" Target="../slideLayouts/slideLayout23.xml"/><Relationship Id="rId33" Type="http://schemas.openxmlformats.org/officeDocument/2006/relationships/slide" Target="slide20.xml"/><Relationship Id="rId2" Type="http://schemas.openxmlformats.org/officeDocument/2006/relationships/tags" Target="../tags/tag650.xml"/><Relationship Id="rId16" Type="http://schemas.openxmlformats.org/officeDocument/2006/relationships/tags" Target="../tags/tag664.xml"/><Relationship Id="rId20" Type="http://schemas.openxmlformats.org/officeDocument/2006/relationships/tags" Target="../tags/tag668.xml"/><Relationship Id="rId29" Type="http://schemas.openxmlformats.org/officeDocument/2006/relationships/slide" Target="slide4.xml"/><Relationship Id="rId1" Type="http://schemas.openxmlformats.org/officeDocument/2006/relationships/tags" Target="../tags/tag649.xml"/><Relationship Id="rId6" Type="http://schemas.openxmlformats.org/officeDocument/2006/relationships/tags" Target="../tags/tag654.xml"/><Relationship Id="rId11" Type="http://schemas.openxmlformats.org/officeDocument/2006/relationships/tags" Target="../tags/tag659.xml"/><Relationship Id="rId24" Type="http://schemas.openxmlformats.org/officeDocument/2006/relationships/tags" Target="../tags/tag672.xml"/><Relationship Id="rId32" Type="http://schemas.openxmlformats.org/officeDocument/2006/relationships/slide" Target="slide18.xml"/><Relationship Id="rId5" Type="http://schemas.openxmlformats.org/officeDocument/2006/relationships/tags" Target="../tags/tag653.xml"/><Relationship Id="rId15" Type="http://schemas.openxmlformats.org/officeDocument/2006/relationships/tags" Target="../tags/tag663.xml"/><Relationship Id="rId23" Type="http://schemas.openxmlformats.org/officeDocument/2006/relationships/tags" Target="../tags/tag671.xml"/><Relationship Id="rId28" Type="http://schemas.openxmlformats.org/officeDocument/2006/relationships/slide" Target="slide2.xml"/><Relationship Id="rId36" Type="http://schemas.openxmlformats.org/officeDocument/2006/relationships/slide" Target="slide23.xml"/><Relationship Id="rId10" Type="http://schemas.openxmlformats.org/officeDocument/2006/relationships/tags" Target="../tags/tag658.xml"/><Relationship Id="rId19" Type="http://schemas.openxmlformats.org/officeDocument/2006/relationships/tags" Target="../tags/tag667.xml"/><Relationship Id="rId31" Type="http://schemas.openxmlformats.org/officeDocument/2006/relationships/slide" Target="slide17.xml"/><Relationship Id="rId4" Type="http://schemas.openxmlformats.org/officeDocument/2006/relationships/tags" Target="../tags/tag652.xml"/><Relationship Id="rId9" Type="http://schemas.openxmlformats.org/officeDocument/2006/relationships/tags" Target="../tags/tag657.xml"/><Relationship Id="rId14" Type="http://schemas.openxmlformats.org/officeDocument/2006/relationships/tags" Target="../tags/tag662.xml"/><Relationship Id="rId22" Type="http://schemas.openxmlformats.org/officeDocument/2006/relationships/tags" Target="../tags/tag670.xml"/><Relationship Id="rId27" Type="http://schemas.openxmlformats.org/officeDocument/2006/relationships/slide" Target="slide1.xml"/><Relationship Id="rId30" Type="http://schemas.openxmlformats.org/officeDocument/2006/relationships/slide" Target="slide16.xml"/><Relationship Id="rId35" Type="http://schemas.openxmlformats.org/officeDocument/2006/relationships/slide" Target="slide22.xml"/></Relationships>
</file>

<file path=ppt/slides/_rels/slide115.xml.rels><?xml version="1.0" encoding="UTF-8" standalone="yes"?>
<Relationships xmlns="http://schemas.openxmlformats.org/package/2006/relationships"><Relationship Id="rId8" Type="http://schemas.openxmlformats.org/officeDocument/2006/relationships/hyperlink" Target="http://siemens.com/sizer" TargetMode="External"/><Relationship Id="rId13" Type="http://schemas.openxmlformats.org/officeDocument/2006/relationships/hyperlink" Target="http://siemens.com/online-support" TargetMode="External"/><Relationship Id="rId3" Type="http://schemas.openxmlformats.org/officeDocument/2006/relationships/slideLayout" Target="../slideLayouts/slideLayout9.xml"/><Relationship Id="rId7" Type="http://schemas.openxmlformats.org/officeDocument/2006/relationships/hyperlink" Target="http://siemens.com/dt-configurator" TargetMode="External"/><Relationship Id="rId12" Type="http://schemas.openxmlformats.org/officeDocument/2006/relationships/image" Target="../media/image162.png"/><Relationship Id="rId2" Type="http://schemas.openxmlformats.org/officeDocument/2006/relationships/tags" Target="../tags/tag674.xml"/><Relationship Id="rId16" Type="http://schemas.openxmlformats.org/officeDocument/2006/relationships/hyperlink" Target="http://www.siemens.de/sinamics-applikationen" TargetMode="External"/><Relationship Id="rId1" Type="http://schemas.openxmlformats.org/officeDocument/2006/relationships/tags" Target="../tags/tag673.xml"/><Relationship Id="rId6" Type="http://schemas.openxmlformats.org/officeDocument/2006/relationships/image" Target="../media/image15.emf"/><Relationship Id="rId11" Type="http://schemas.openxmlformats.org/officeDocument/2006/relationships/image" Target="../media/image161.png"/><Relationship Id="rId5" Type="http://schemas.openxmlformats.org/officeDocument/2006/relationships/oleObject" Target="../embeddings/oleObject118.bin"/><Relationship Id="rId15" Type="http://schemas.openxmlformats.org/officeDocument/2006/relationships/hyperlink" Target="https://www.automation.siemens.com/mc-app/sinamics-application-examples/Home/Index?language=en" TargetMode="External"/><Relationship Id="rId10" Type="http://schemas.openxmlformats.org/officeDocument/2006/relationships/hyperlink" Target="http://siemens.com/startdrive" TargetMode="External"/><Relationship Id="rId4" Type="http://schemas.openxmlformats.org/officeDocument/2006/relationships/notesSlide" Target="../notesSlides/notesSlide113.xml"/><Relationship Id="rId9" Type="http://schemas.openxmlformats.org/officeDocument/2006/relationships/hyperlink" Target="http://siemens.com/starter" TargetMode="External"/><Relationship Id="rId14" Type="http://schemas.openxmlformats.org/officeDocument/2006/relationships/hyperlink" Target="http://siemens.de/online-support"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support.industry.siemens.com/cs/ww/de/sc/2226" TargetMode="External"/><Relationship Id="rId13" Type="http://schemas.openxmlformats.org/officeDocument/2006/relationships/hyperlink" Target="https://support.industry.siemens.com/cs/sc/2265/vor-ort-instandhaltungs-services?lc=de-WW" TargetMode="External"/><Relationship Id="rId3" Type="http://schemas.openxmlformats.org/officeDocument/2006/relationships/slideLayout" Target="../slideLayouts/slideLayout9.xml"/><Relationship Id="rId7" Type="http://schemas.openxmlformats.org/officeDocument/2006/relationships/hyperlink" Target="https://support.industry.siemens.com/cs/ww/de/sc/2235" TargetMode="External"/><Relationship Id="rId12" Type="http://schemas.openxmlformats.org/officeDocument/2006/relationships/hyperlink" Target="https://support.industry.siemens.com/cs/ww/de/sc/2286" TargetMode="External"/><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image" Target="../media/image15.emf"/><Relationship Id="rId11" Type="http://schemas.openxmlformats.org/officeDocument/2006/relationships/hyperlink" Target="https://support.industry.siemens.com/cs/ww/de/sc/2154" TargetMode="External"/><Relationship Id="rId5" Type="http://schemas.openxmlformats.org/officeDocument/2006/relationships/oleObject" Target="../embeddings/oleObject119.bin"/><Relationship Id="rId10" Type="http://schemas.openxmlformats.org/officeDocument/2006/relationships/hyperlink" Target="https://support.industry.siemens.com/cs/ww/de/sc/2110" TargetMode="External"/><Relationship Id="rId4" Type="http://schemas.openxmlformats.org/officeDocument/2006/relationships/notesSlide" Target="../notesSlides/notesSlide114.xml"/><Relationship Id="rId9" Type="http://schemas.openxmlformats.org/officeDocument/2006/relationships/hyperlink" Target="https://support.industry.siemens.com/cs/sc/2262/digital-services?lc=de-WW" TargetMode="External"/></Relationships>
</file>

<file path=ppt/slides/_rels/slide117.xml.rels><?xml version="1.0" encoding="UTF-8" standalone="yes"?>
<Relationships xmlns="http://schemas.openxmlformats.org/package/2006/relationships"><Relationship Id="rId8" Type="http://schemas.openxmlformats.org/officeDocument/2006/relationships/notesSlide" Target="../notesSlides/notesSlide115.xml"/><Relationship Id="rId3" Type="http://schemas.openxmlformats.org/officeDocument/2006/relationships/tags" Target="../tags/tag679.xml"/><Relationship Id="rId7" Type="http://schemas.openxmlformats.org/officeDocument/2006/relationships/slideLayout" Target="../slideLayouts/slideLayout22.xml"/><Relationship Id="rId2" Type="http://schemas.openxmlformats.org/officeDocument/2006/relationships/tags" Target="../tags/tag678.xml"/><Relationship Id="rId1" Type="http://schemas.openxmlformats.org/officeDocument/2006/relationships/tags" Target="../tags/tag677.xml"/><Relationship Id="rId6" Type="http://schemas.openxmlformats.org/officeDocument/2006/relationships/tags" Target="../tags/tag682.xml"/><Relationship Id="rId5" Type="http://schemas.openxmlformats.org/officeDocument/2006/relationships/tags" Target="../tags/tag681.xml"/><Relationship Id="rId4" Type="http://schemas.openxmlformats.org/officeDocument/2006/relationships/tags" Target="../tags/tag680.xml"/><Relationship Id="rId9" Type="http://schemas.openxmlformats.org/officeDocument/2006/relationships/image" Target="../media/image163.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9.xml"/><Relationship Id="rId7" Type="http://schemas.openxmlformats.org/officeDocument/2006/relationships/image" Target="../media/image24.pn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15.emf"/><Relationship Id="rId5" Type="http://schemas.openxmlformats.org/officeDocument/2006/relationships/oleObject" Target="../embeddings/oleObject42.bin"/><Relationship Id="rId10" Type="http://schemas.openxmlformats.org/officeDocument/2006/relationships/image" Target="../media/image25.png"/><Relationship Id="rId4" Type="http://schemas.openxmlformats.org/officeDocument/2006/relationships/notesSlide" Target="../notesSlides/notesSlide1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4.emf"/><Relationship Id="rId5" Type="http://schemas.openxmlformats.org/officeDocument/2006/relationships/oleObject" Target="../embeddings/oleObject43.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63.xml"/><Relationship Id="rId7" Type="http://schemas.openxmlformats.org/officeDocument/2006/relationships/image" Target="../media/image26.jpe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oleObject" Target="../embeddings/oleObject44.bin"/><Relationship Id="rId5" Type="http://schemas.openxmlformats.org/officeDocument/2006/relationships/notesSlide" Target="../notesSlides/notesSlide14.xml"/><Relationship Id="rId4" Type="http://schemas.openxmlformats.org/officeDocument/2006/relationships/slideLayout" Target="../slideLayouts/slideLayout3.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266.xml"/><Relationship Id="rId7" Type="http://schemas.openxmlformats.org/officeDocument/2006/relationships/image" Target="../media/image15.emf"/><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oleObject" Target="../embeddings/oleObject45.bin"/><Relationship Id="rId5" Type="http://schemas.openxmlformats.org/officeDocument/2006/relationships/notesSlide" Target="../notesSlides/notesSlide15.xml"/><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0.png"/><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image" Target="../media/image15.emf"/><Relationship Id="rId5" Type="http://schemas.openxmlformats.org/officeDocument/2006/relationships/oleObject" Target="../embeddings/oleObject46.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271.xml"/><Relationship Id="rId7" Type="http://schemas.openxmlformats.org/officeDocument/2006/relationships/image" Target="../media/image15.emf"/><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oleObject" Target="../embeddings/oleObject47.bin"/><Relationship Id="rId5" Type="http://schemas.openxmlformats.org/officeDocument/2006/relationships/notesSlide" Target="../notesSlides/notesSlide17.xml"/><Relationship Id="rId4"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2.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15.emf"/><Relationship Id="rId5" Type="http://schemas.openxmlformats.org/officeDocument/2006/relationships/oleObject" Target="../embeddings/oleObject48.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tags" Target="../tags/tag204.xml"/><Relationship Id="rId18" Type="http://schemas.openxmlformats.org/officeDocument/2006/relationships/tags" Target="../tags/tag209.xml"/><Relationship Id="rId26" Type="http://schemas.openxmlformats.org/officeDocument/2006/relationships/notesSlide" Target="../notesSlides/notesSlide2.xml"/><Relationship Id="rId3" Type="http://schemas.openxmlformats.org/officeDocument/2006/relationships/tags" Target="../tags/tag194.xml"/><Relationship Id="rId21" Type="http://schemas.openxmlformats.org/officeDocument/2006/relationships/tags" Target="../tags/tag212.xml"/><Relationship Id="rId34" Type="http://schemas.openxmlformats.org/officeDocument/2006/relationships/slide" Target="slide22.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slideLayout" Target="../slideLayouts/slideLayout23.xml"/><Relationship Id="rId33" Type="http://schemas.openxmlformats.org/officeDocument/2006/relationships/slide" Target="slide21.xml"/><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tags" Target="../tags/tag211.xml"/><Relationship Id="rId29" Type="http://schemas.openxmlformats.org/officeDocument/2006/relationships/slide" Target="slide16.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slide" Target="slide20.xml"/><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slide" Target="slide4.xml"/><Relationship Id="rId36" Type="http://schemas.openxmlformats.org/officeDocument/2006/relationships/slide" Target="slide24.xml"/><Relationship Id="rId10" Type="http://schemas.openxmlformats.org/officeDocument/2006/relationships/tags" Target="../tags/tag201.xml"/><Relationship Id="rId19" Type="http://schemas.openxmlformats.org/officeDocument/2006/relationships/tags" Target="../tags/tag210.xml"/><Relationship Id="rId31" Type="http://schemas.openxmlformats.org/officeDocument/2006/relationships/slide" Target="slide18.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slide" Target="slide2.xml"/><Relationship Id="rId30" Type="http://schemas.openxmlformats.org/officeDocument/2006/relationships/slide" Target="slide17.xml"/><Relationship Id="rId35" Type="http://schemas.openxmlformats.org/officeDocument/2006/relationships/slide" Target="slide2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3.pn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15.emf"/><Relationship Id="rId5" Type="http://schemas.openxmlformats.org/officeDocument/2006/relationships/oleObject" Target="../embeddings/oleObject49.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9.xml"/><Relationship Id="rId7" Type="http://schemas.openxmlformats.org/officeDocument/2006/relationships/image" Target="../media/image34.pn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image" Target="../media/image15.emf"/><Relationship Id="rId5" Type="http://schemas.openxmlformats.org/officeDocument/2006/relationships/oleObject" Target="../embeddings/oleObject50.bin"/><Relationship Id="rId10" Type="http://schemas.openxmlformats.org/officeDocument/2006/relationships/image" Target="../media/image37.png"/><Relationship Id="rId4" Type="http://schemas.openxmlformats.org/officeDocument/2006/relationships/notesSlide" Target="../notesSlides/notesSlide21.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80.xml"/><Relationship Id="rId7" Type="http://schemas.openxmlformats.org/officeDocument/2006/relationships/image" Target="../media/image15.emf"/><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oleObject" Target="../embeddings/oleObject51.bin"/><Relationship Id="rId5" Type="http://schemas.openxmlformats.org/officeDocument/2006/relationships/notesSlide" Target="../notesSlides/notesSlide22.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9.png"/><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15.emf"/><Relationship Id="rId5" Type="http://schemas.openxmlformats.org/officeDocument/2006/relationships/oleObject" Target="../embeddings/oleObject52.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0.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15.emf"/><Relationship Id="rId5" Type="http://schemas.openxmlformats.org/officeDocument/2006/relationships/oleObject" Target="../embeddings/oleObject53.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287.xml"/><Relationship Id="rId7" Type="http://schemas.openxmlformats.org/officeDocument/2006/relationships/image" Target="../media/image15.emf"/><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oleObject" Target="../embeddings/oleObject54.bin"/><Relationship Id="rId5" Type="http://schemas.openxmlformats.org/officeDocument/2006/relationships/notesSlide" Target="../notesSlides/notesSlide25.xml"/><Relationship Id="rId4" Type="http://schemas.openxmlformats.org/officeDocument/2006/relationships/slideLayout" Target="../slideLayouts/slideLayout9.xml"/><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tags" Target="../tags/tag300.xml"/><Relationship Id="rId18" Type="http://schemas.openxmlformats.org/officeDocument/2006/relationships/tags" Target="../tags/tag305.xml"/><Relationship Id="rId26" Type="http://schemas.openxmlformats.org/officeDocument/2006/relationships/notesSlide" Target="../notesSlides/notesSlide26.xml"/><Relationship Id="rId3" Type="http://schemas.openxmlformats.org/officeDocument/2006/relationships/tags" Target="../tags/tag290.xml"/><Relationship Id="rId21" Type="http://schemas.openxmlformats.org/officeDocument/2006/relationships/tags" Target="../tags/tag308.xml"/><Relationship Id="rId34" Type="http://schemas.openxmlformats.org/officeDocument/2006/relationships/slide" Target="slide22.xml"/><Relationship Id="rId7" Type="http://schemas.openxmlformats.org/officeDocument/2006/relationships/tags" Target="../tags/tag294.xml"/><Relationship Id="rId12" Type="http://schemas.openxmlformats.org/officeDocument/2006/relationships/tags" Target="../tags/tag299.xml"/><Relationship Id="rId17" Type="http://schemas.openxmlformats.org/officeDocument/2006/relationships/tags" Target="../tags/tag304.xml"/><Relationship Id="rId25" Type="http://schemas.openxmlformats.org/officeDocument/2006/relationships/slideLayout" Target="../slideLayouts/slideLayout23.xml"/><Relationship Id="rId33" Type="http://schemas.openxmlformats.org/officeDocument/2006/relationships/slide" Target="slide21.xml"/><Relationship Id="rId2" Type="http://schemas.openxmlformats.org/officeDocument/2006/relationships/tags" Target="../tags/tag289.xml"/><Relationship Id="rId16" Type="http://schemas.openxmlformats.org/officeDocument/2006/relationships/tags" Target="../tags/tag303.xml"/><Relationship Id="rId20" Type="http://schemas.openxmlformats.org/officeDocument/2006/relationships/tags" Target="../tags/tag307.xml"/><Relationship Id="rId29" Type="http://schemas.openxmlformats.org/officeDocument/2006/relationships/slide" Target="slide16.xml"/><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tags" Target="../tags/tag298.xml"/><Relationship Id="rId24" Type="http://schemas.openxmlformats.org/officeDocument/2006/relationships/tags" Target="../tags/tag311.xml"/><Relationship Id="rId32" Type="http://schemas.openxmlformats.org/officeDocument/2006/relationships/slide" Target="slide20.xml"/><Relationship Id="rId5" Type="http://schemas.openxmlformats.org/officeDocument/2006/relationships/tags" Target="../tags/tag292.xml"/><Relationship Id="rId15" Type="http://schemas.openxmlformats.org/officeDocument/2006/relationships/tags" Target="../tags/tag302.xml"/><Relationship Id="rId23" Type="http://schemas.openxmlformats.org/officeDocument/2006/relationships/tags" Target="../tags/tag310.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297.xml"/><Relationship Id="rId19" Type="http://schemas.openxmlformats.org/officeDocument/2006/relationships/tags" Target="../tags/tag306.xml"/><Relationship Id="rId31" Type="http://schemas.openxmlformats.org/officeDocument/2006/relationships/slide" Target="slide18.xml"/><Relationship Id="rId4" Type="http://schemas.openxmlformats.org/officeDocument/2006/relationships/tags" Target="../tags/tag291.xml"/><Relationship Id="rId9" Type="http://schemas.openxmlformats.org/officeDocument/2006/relationships/tags" Target="../tags/tag296.xml"/><Relationship Id="rId14" Type="http://schemas.openxmlformats.org/officeDocument/2006/relationships/tags" Target="../tags/tag301.xml"/><Relationship Id="rId22" Type="http://schemas.openxmlformats.org/officeDocument/2006/relationships/tags" Target="../tags/tag309.xml"/><Relationship Id="rId27" Type="http://schemas.openxmlformats.org/officeDocument/2006/relationships/slide" Target="slide1.xml"/><Relationship Id="rId30" Type="http://schemas.openxmlformats.org/officeDocument/2006/relationships/slide" Target="slide17.xml"/><Relationship Id="rId35"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14.xml"/><Relationship Id="rId7" Type="http://schemas.openxmlformats.org/officeDocument/2006/relationships/image" Target="../media/image4.emf"/><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oleObject" Target="../embeddings/oleObject55.bin"/><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image" Target="../media/image43.emf"/><Relationship Id="rId5" Type="http://schemas.openxmlformats.org/officeDocument/2006/relationships/oleObject" Target="../embeddings/oleObject56.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6.emf"/><Relationship Id="rId5" Type="http://schemas.openxmlformats.org/officeDocument/2006/relationships/oleObject" Target="../embeddings/oleObject35.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319.xml"/><Relationship Id="rId7" Type="http://schemas.openxmlformats.org/officeDocument/2006/relationships/image" Target="../media/image43.emf"/><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oleObject" Target="../embeddings/oleObject57.bin"/><Relationship Id="rId11" Type="http://schemas.openxmlformats.org/officeDocument/2006/relationships/image" Target="../media/image48.png"/><Relationship Id="rId5" Type="http://schemas.openxmlformats.org/officeDocument/2006/relationships/notesSlide" Target="../notesSlides/notesSlide31.xml"/><Relationship Id="rId10" Type="http://schemas.openxmlformats.org/officeDocument/2006/relationships/image" Target="../media/image47.png"/><Relationship Id="rId4" Type="http://schemas.openxmlformats.org/officeDocument/2006/relationships/slideLayout" Target="../slideLayouts/slideLayout3.xml"/><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322.xml"/><Relationship Id="rId7" Type="http://schemas.openxmlformats.org/officeDocument/2006/relationships/image" Target="../media/image15.emf"/><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oleObject" Target="../embeddings/oleObject58.bin"/><Relationship Id="rId5" Type="http://schemas.openxmlformats.org/officeDocument/2006/relationships/notesSlide" Target="../notesSlides/notesSlide32.xml"/><Relationship Id="rId4" Type="http://schemas.openxmlformats.org/officeDocument/2006/relationships/slideLayout" Target="../slideLayouts/slideLayout9.xml"/><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325.xml"/><Relationship Id="rId7" Type="http://schemas.openxmlformats.org/officeDocument/2006/relationships/image" Target="../media/image15.emf"/><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oleObject" Target="../embeddings/oleObject59.bin"/><Relationship Id="rId5" Type="http://schemas.openxmlformats.org/officeDocument/2006/relationships/notesSlide" Target="../notesSlides/notesSlide33.xml"/><Relationship Id="rId4"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328.xml"/><Relationship Id="rId7" Type="http://schemas.openxmlformats.org/officeDocument/2006/relationships/image" Target="../media/image15.emf"/><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oleObject" Target="../embeddings/oleObject60.bin"/><Relationship Id="rId5" Type="http://schemas.openxmlformats.org/officeDocument/2006/relationships/notesSlide" Target="../notesSlides/notesSlide34.xml"/><Relationship Id="rId4"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3.jpe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image" Target="../media/image15.emf"/><Relationship Id="rId5" Type="http://schemas.openxmlformats.org/officeDocument/2006/relationships/oleObject" Target="../embeddings/oleObject61.bin"/><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4.jpeg"/><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4.emf"/><Relationship Id="rId5" Type="http://schemas.openxmlformats.org/officeDocument/2006/relationships/oleObject" Target="../embeddings/oleObject62.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3.xml"/><Relationship Id="rId7" Type="http://schemas.openxmlformats.org/officeDocument/2006/relationships/image" Target="../media/image55.jpe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image" Target="../media/image4.emf"/><Relationship Id="rId5" Type="http://schemas.openxmlformats.org/officeDocument/2006/relationships/oleObject" Target="../embeddings/oleObject63.bin"/><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3.xml"/><Relationship Id="rId7" Type="http://schemas.openxmlformats.org/officeDocument/2006/relationships/image" Target="../media/image57.jpeg"/><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4.emf"/><Relationship Id="rId5" Type="http://schemas.openxmlformats.org/officeDocument/2006/relationships/oleObject" Target="../embeddings/oleObject64.bin"/><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20.xml"/><Relationship Id="rId7" Type="http://schemas.openxmlformats.org/officeDocument/2006/relationships/image" Target="../media/image4.emf"/><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oleObject" Target="../embeddings/oleObject36.bin"/><Relationship Id="rId5" Type="http://schemas.openxmlformats.org/officeDocument/2006/relationships/notesSlide" Target="../notesSlides/notesSlide4.xml"/><Relationship Id="rId4" Type="http://schemas.openxmlformats.org/officeDocument/2006/relationships/slideLayout" Target="../slideLayouts/slideLayout3.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image" Target="../media/image59.emf"/><Relationship Id="rId5" Type="http://schemas.openxmlformats.org/officeDocument/2006/relationships/oleObject" Target="../embeddings/oleObject65.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341.xml"/><Relationship Id="rId7" Type="http://schemas.openxmlformats.org/officeDocument/2006/relationships/image" Target="../media/image15.emf"/><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oleObject" Target="../embeddings/oleObject66.bin"/><Relationship Id="rId5" Type="http://schemas.openxmlformats.org/officeDocument/2006/relationships/notesSlide" Target="../notesSlides/notesSlide41.xml"/><Relationship Id="rId4" Type="http://schemas.openxmlformats.org/officeDocument/2006/relationships/slideLayout" Target="../slideLayouts/slideLayout9.xml"/><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2.jpeg"/><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image" Target="../media/image15.emf"/><Relationship Id="rId5" Type="http://schemas.openxmlformats.org/officeDocument/2006/relationships/oleObject" Target="../embeddings/oleObject67.bin"/><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346.xml"/><Relationship Id="rId7" Type="http://schemas.openxmlformats.org/officeDocument/2006/relationships/image" Target="../media/image15.emf"/><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oleObject" Target="../embeddings/oleObject68.bin"/><Relationship Id="rId5" Type="http://schemas.openxmlformats.org/officeDocument/2006/relationships/notesSlide" Target="../notesSlides/notesSlide43.xml"/><Relationship Id="rId4" Type="http://schemas.openxmlformats.org/officeDocument/2006/relationships/slideLayout" Target="../slideLayouts/slideLayout9.xml"/><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349.xml"/><Relationship Id="rId7" Type="http://schemas.openxmlformats.org/officeDocument/2006/relationships/image" Target="../media/image15.emf"/><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oleObject" Target="../embeddings/oleObject69.bin"/><Relationship Id="rId5" Type="http://schemas.openxmlformats.org/officeDocument/2006/relationships/notesSlide" Target="../notesSlides/notesSlide44.xml"/><Relationship Id="rId4" Type="http://schemas.openxmlformats.org/officeDocument/2006/relationships/slideLayout" Target="../slideLayouts/slideLayout9.xml"/><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7.png"/><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15.emf"/><Relationship Id="rId5" Type="http://schemas.openxmlformats.org/officeDocument/2006/relationships/oleObject" Target="../embeddings/oleObject70.bin"/><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tags" Target="../tags/tag354.xml"/><Relationship Id="rId7" Type="http://schemas.openxmlformats.org/officeDocument/2006/relationships/image" Target="../media/image15.emf"/><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oleObject" Target="../embeddings/oleObject71.bin"/><Relationship Id="rId5" Type="http://schemas.openxmlformats.org/officeDocument/2006/relationships/notesSlide" Target="../notesSlides/notesSlide46.xml"/><Relationship Id="rId4" Type="http://schemas.openxmlformats.org/officeDocument/2006/relationships/slideLayout" Target="../slideLayouts/slideLayout9.xml"/><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357.xml"/><Relationship Id="rId7" Type="http://schemas.openxmlformats.org/officeDocument/2006/relationships/image" Target="../media/image15.emf"/><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oleObject" Target="../embeddings/oleObject72.bin"/><Relationship Id="rId11" Type="http://schemas.openxmlformats.org/officeDocument/2006/relationships/image" Target="../media/image73.png"/><Relationship Id="rId5" Type="http://schemas.openxmlformats.org/officeDocument/2006/relationships/notesSlide" Target="../notesSlides/notesSlide47.xml"/><Relationship Id="rId10" Type="http://schemas.openxmlformats.org/officeDocument/2006/relationships/image" Target="../media/image72.png"/><Relationship Id="rId4" Type="http://schemas.openxmlformats.org/officeDocument/2006/relationships/slideLayout" Target="../slideLayouts/slideLayout9.xml"/><Relationship Id="rId9"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360.xml"/><Relationship Id="rId7" Type="http://schemas.openxmlformats.org/officeDocument/2006/relationships/image" Target="../media/image15.emf"/><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oleObject" Target="../embeddings/oleObject73.bin"/><Relationship Id="rId5" Type="http://schemas.openxmlformats.org/officeDocument/2006/relationships/notesSlide" Target="../notesSlides/notesSlide49.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tags" Target="../tags/tag238.xml"/><Relationship Id="rId26" Type="http://schemas.openxmlformats.org/officeDocument/2006/relationships/notesSlide" Target="../notesSlides/notesSlide5.xml"/><Relationship Id="rId3" Type="http://schemas.openxmlformats.org/officeDocument/2006/relationships/tags" Target="../tags/tag223.xml"/><Relationship Id="rId21" Type="http://schemas.openxmlformats.org/officeDocument/2006/relationships/tags" Target="../tags/tag241.xml"/><Relationship Id="rId34" Type="http://schemas.openxmlformats.org/officeDocument/2006/relationships/slide" Target="slide22.xml"/><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tags" Target="../tags/tag237.xml"/><Relationship Id="rId25" Type="http://schemas.openxmlformats.org/officeDocument/2006/relationships/slideLayout" Target="../slideLayouts/slideLayout23.xml"/><Relationship Id="rId33" Type="http://schemas.openxmlformats.org/officeDocument/2006/relationships/slide" Target="slide21.xml"/><Relationship Id="rId2" Type="http://schemas.openxmlformats.org/officeDocument/2006/relationships/tags" Target="../tags/tag222.xml"/><Relationship Id="rId16" Type="http://schemas.openxmlformats.org/officeDocument/2006/relationships/tags" Target="../tags/tag236.xml"/><Relationship Id="rId20" Type="http://schemas.openxmlformats.org/officeDocument/2006/relationships/tags" Target="../tags/tag240.xml"/><Relationship Id="rId29" Type="http://schemas.openxmlformats.org/officeDocument/2006/relationships/slide" Target="slide16.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24" Type="http://schemas.openxmlformats.org/officeDocument/2006/relationships/tags" Target="../tags/tag244.xml"/><Relationship Id="rId32" Type="http://schemas.openxmlformats.org/officeDocument/2006/relationships/slide" Target="slide20.xml"/><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tags" Target="../tags/tag243.xml"/><Relationship Id="rId28" Type="http://schemas.openxmlformats.org/officeDocument/2006/relationships/slide" Target="slide4.xml"/><Relationship Id="rId36" Type="http://schemas.openxmlformats.org/officeDocument/2006/relationships/slide" Target="slide24.xml"/><Relationship Id="rId10" Type="http://schemas.openxmlformats.org/officeDocument/2006/relationships/tags" Target="../tags/tag230.xml"/><Relationship Id="rId19" Type="http://schemas.openxmlformats.org/officeDocument/2006/relationships/tags" Target="../tags/tag239.xml"/><Relationship Id="rId31" Type="http://schemas.openxmlformats.org/officeDocument/2006/relationships/slide" Target="slide18.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tags" Target="../tags/tag242.xml"/><Relationship Id="rId27" Type="http://schemas.openxmlformats.org/officeDocument/2006/relationships/slide" Target="slide1.xml"/><Relationship Id="rId30" Type="http://schemas.openxmlformats.org/officeDocument/2006/relationships/slide" Target="slide17.xml"/><Relationship Id="rId35" Type="http://schemas.openxmlformats.org/officeDocument/2006/relationships/slide" Target="slide23.xml"/></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363.xml"/><Relationship Id="rId7" Type="http://schemas.openxmlformats.org/officeDocument/2006/relationships/image" Target="../media/image15.emf"/><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oleObject" Target="../embeddings/oleObject74.bin"/><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366.xml"/><Relationship Id="rId7" Type="http://schemas.openxmlformats.org/officeDocument/2006/relationships/image" Target="../media/image15.emf"/><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oleObject" Target="../embeddings/oleObject75.bin"/><Relationship Id="rId5" Type="http://schemas.openxmlformats.org/officeDocument/2006/relationships/notesSlide" Target="../notesSlides/notesSlide51.xml"/><Relationship Id="rId4" Type="http://schemas.openxmlformats.org/officeDocument/2006/relationships/slideLayout" Target="../slideLayouts/slideLayout9.xml"/><Relationship Id="rId9" Type="http://schemas.openxmlformats.org/officeDocument/2006/relationships/image" Target="../media/image76.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52.xml"/><Relationship Id="rId7" Type="http://schemas.openxmlformats.org/officeDocument/2006/relationships/image" Target="../media/image78.png"/><Relationship Id="rId2" Type="http://schemas.openxmlformats.org/officeDocument/2006/relationships/slideLayout" Target="../slideLayouts/slideLayout3.xml"/><Relationship Id="rId1" Type="http://schemas.openxmlformats.org/officeDocument/2006/relationships/tags" Target="../tags/tag367.xml"/><Relationship Id="rId6" Type="http://schemas.openxmlformats.org/officeDocument/2006/relationships/image" Target="../media/image77.jpeg"/><Relationship Id="rId5" Type="http://schemas.openxmlformats.org/officeDocument/2006/relationships/image" Target="../media/image4.emf"/><Relationship Id="rId4" Type="http://schemas.openxmlformats.org/officeDocument/2006/relationships/oleObject" Target="../embeddings/oleObject76.bin"/><Relationship Id="rId9" Type="http://schemas.openxmlformats.org/officeDocument/2006/relationships/slide" Target="slide6.xml"/></Relationships>
</file>

<file path=ppt/slides/_rels/slide5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53.xml"/><Relationship Id="rId7" Type="http://schemas.openxmlformats.org/officeDocument/2006/relationships/image" Target="../media/image81.jpeg"/><Relationship Id="rId2" Type="http://schemas.openxmlformats.org/officeDocument/2006/relationships/slideLayout" Target="../slideLayouts/slideLayout3.xml"/><Relationship Id="rId1" Type="http://schemas.openxmlformats.org/officeDocument/2006/relationships/tags" Target="../tags/tag368.xml"/><Relationship Id="rId6" Type="http://schemas.openxmlformats.org/officeDocument/2006/relationships/image" Target="../media/image80.jpeg"/><Relationship Id="rId5" Type="http://schemas.openxmlformats.org/officeDocument/2006/relationships/image" Target="../media/image4.emf"/><Relationship Id="rId4" Type="http://schemas.openxmlformats.org/officeDocument/2006/relationships/oleObject" Target="../embeddings/oleObject77.bin"/><Relationship Id="rId9" Type="http://schemas.openxmlformats.org/officeDocument/2006/relationships/slide" Target="slide6.xml"/></Relationships>
</file>

<file path=ppt/slides/_rels/slide5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371.xml"/><Relationship Id="rId7" Type="http://schemas.openxmlformats.org/officeDocument/2006/relationships/image" Target="../media/image15.emf"/><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oleObject" Target="../embeddings/oleObject78.bin"/><Relationship Id="rId5" Type="http://schemas.openxmlformats.org/officeDocument/2006/relationships/notesSlide" Target="../notesSlides/notesSlide54.xml"/><Relationship Id="rId4"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tags" Target="../tags/tag374.xml"/><Relationship Id="rId7" Type="http://schemas.openxmlformats.org/officeDocument/2006/relationships/image" Target="../media/image15.emf"/><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oleObject" Target="../embeddings/oleObject79.bin"/><Relationship Id="rId5" Type="http://schemas.openxmlformats.org/officeDocument/2006/relationships/notesSlide" Target="../notesSlides/notesSlide55.xml"/><Relationship Id="rId4" Type="http://schemas.openxmlformats.org/officeDocument/2006/relationships/slideLayout" Target="../slideLayouts/slideLayout9.xml"/><Relationship Id="rId9" Type="http://schemas.openxmlformats.org/officeDocument/2006/relationships/image" Target="../media/image85.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tags" Target="../tags/tag377.xml"/><Relationship Id="rId7" Type="http://schemas.openxmlformats.org/officeDocument/2006/relationships/image" Target="../media/image4.emf"/><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oleObject" Target="../embeddings/oleObject80.bin"/><Relationship Id="rId5" Type="http://schemas.openxmlformats.org/officeDocument/2006/relationships/notesSlide" Target="../notesSlides/notesSlide57.xml"/><Relationship Id="rId10" Type="http://schemas.openxmlformats.org/officeDocument/2006/relationships/image" Target="../media/image88.png"/><Relationship Id="rId4" Type="http://schemas.openxmlformats.org/officeDocument/2006/relationships/slideLayout" Target="../slideLayouts/slideLayout3.xml"/><Relationship Id="rId9"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380.xml"/><Relationship Id="rId7" Type="http://schemas.openxmlformats.org/officeDocument/2006/relationships/image" Target="../media/image15.emf"/><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oleObject" Target="../embeddings/oleObject81.bin"/><Relationship Id="rId5" Type="http://schemas.openxmlformats.org/officeDocument/2006/relationships/notesSlide" Target="../notesSlides/notesSlide58.xml"/><Relationship Id="rId4" Type="http://schemas.openxmlformats.org/officeDocument/2006/relationships/slideLayout" Target="../slideLayouts/slideLayout9.xml"/><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2.xml"/><Relationship Id="rId3" Type="http://schemas.openxmlformats.org/officeDocument/2006/relationships/tags" Target="../tags/tag247.xml"/><Relationship Id="rId7" Type="http://schemas.openxmlformats.org/officeDocument/2006/relationships/image" Target="../media/image4.emf"/><Relationship Id="rId12" Type="http://schemas.openxmlformats.org/officeDocument/2006/relationships/image" Target="../media/image14.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oleObject" Target="../embeddings/oleObject37.bin"/><Relationship Id="rId11" Type="http://schemas.openxmlformats.org/officeDocument/2006/relationships/image" Target="../media/image13.png"/><Relationship Id="rId5" Type="http://schemas.openxmlformats.org/officeDocument/2006/relationships/notesSlide" Target="../notesSlides/notesSlide6.xml"/><Relationship Id="rId10" Type="http://schemas.openxmlformats.org/officeDocument/2006/relationships/image" Target="../media/image12.png"/><Relationship Id="rId4" Type="http://schemas.openxmlformats.org/officeDocument/2006/relationships/slideLayout" Target="../slideLayouts/slideLayout3.xml"/><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383.xml"/><Relationship Id="rId7" Type="http://schemas.openxmlformats.org/officeDocument/2006/relationships/image" Target="../media/image15.emf"/><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oleObject" Target="../embeddings/oleObject82.bin"/><Relationship Id="rId5" Type="http://schemas.openxmlformats.org/officeDocument/2006/relationships/notesSlide" Target="../notesSlides/notesSlide59.xml"/><Relationship Id="rId4"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2.jpe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image" Target="../media/image4.emf"/><Relationship Id="rId5" Type="http://schemas.openxmlformats.org/officeDocument/2006/relationships/oleObject" Target="../embeddings/oleObject83.bin"/><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3.xml"/><Relationship Id="rId7" Type="http://schemas.openxmlformats.org/officeDocument/2006/relationships/image" Target="../media/image63.png"/><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image" Target="../media/image4.emf"/><Relationship Id="rId5" Type="http://schemas.openxmlformats.org/officeDocument/2006/relationships/oleObject" Target="../embeddings/oleObject84.bin"/><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tags" Target="../tags/tag390.xml"/><Relationship Id="rId7" Type="http://schemas.openxmlformats.org/officeDocument/2006/relationships/image" Target="../media/image15.emf"/><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oleObject" Target="../embeddings/oleObject85.bin"/><Relationship Id="rId5" Type="http://schemas.openxmlformats.org/officeDocument/2006/relationships/notesSlide" Target="../notesSlides/notesSlide63.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393.xml"/><Relationship Id="rId7" Type="http://schemas.openxmlformats.org/officeDocument/2006/relationships/oleObject" Target="../embeddings/oleObject86.bin"/><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notesSlide" Target="../notesSlides/notesSlide64.xml"/><Relationship Id="rId5" Type="http://schemas.openxmlformats.org/officeDocument/2006/relationships/slideLayout" Target="../slideLayouts/slideLayout3.xml"/><Relationship Id="rId4" Type="http://schemas.openxmlformats.org/officeDocument/2006/relationships/tags" Target="../tags/tag394.xml"/><Relationship Id="rId9" Type="http://schemas.openxmlformats.org/officeDocument/2006/relationships/image" Target="../media/image94.jpeg"/></Relationships>
</file>

<file path=ppt/slides/_rels/slide6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397.xml"/><Relationship Id="rId7" Type="http://schemas.openxmlformats.org/officeDocument/2006/relationships/oleObject" Target="../embeddings/oleObject87.bin"/><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notesSlide" Target="../notesSlides/notesSlide65.xml"/><Relationship Id="rId5" Type="http://schemas.openxmlformats.org/officeDocument/2006/relationships/slideLayout" Target="../slideLayouts/slideLayout3.xml"/><Relationship Id="rId4" Type="http://schemas.openxmlformats.org/officeDocument/2006/relationships/tags" Target="../tags/tag398.xml"/><Relationship Id="rId9" Type="http://schemas.openxmlformats.org/officeDocument/2006/relationships/image" Target="../media/image94.jpeg"/></Relationships>
</file>

<file path=ppt/slides/_rels/slide6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tags" Target="../tags/tag401.xml"/><Relationship Id="rId7" Type="http://schemas.openxmlformats.org/officeDocument/2006/relationships/image" Target="../media/image15.emf"/><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oleObject" Target="../embeddings/oleObject88.bin"/><Relationship Id="rId5" Type="http://schemas.openxmlformats.org/officeDocument/2006/relationships/notesSlide" Target="../notesSlides/notesSlide66.xml"/><Relationship Id="rId4"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404.xml"/><Relationship Id="rId7" Type="http://schemas.openxmlformats.org/officeDocument/2006/relationships/image" Target="../media/image15.emf"/><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oleObject" Target="../embeddings/oleObject89.bin"/><Relationship Id="rId5" Type="http://schemas.openxmlformats.org/officeDocument/2006/relationships/notesSlide" Target="../notesSlides/notesSlide68.xml"/><Relationship Id="rId10" Type="http://schemas.openxmlformats.org/officeDocument/2006/relationships/image" Target="../media/image97.png"/><Relationship Id="rId4" Type="http://schemas.openxmlformats.org/officeDocument/2006/relationships/slideLayout" Target="../slideLayouts/slideLayout9.xml"/><Relationship Id="rId9" Type="http://schemas.openxmlformats.org/officeDocument/2006/relationships/image" Target="../media/image9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8.png"/><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image" Target="../media/image15.emf"/><Relationship Id="rId5" Type="http://schemas.openxmlformats.org/officeDocument/2006/relationships/oleObject" Target="../embeddings/oleObject90.bin"/><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409.xml"/><Relationship Id="rId7" Type="http://schemas.openxmlformats.org/officeDocument/2006/relationships/image" Target="../media/image15.emf"/><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oleObject" Target="../embeddings/oleObject91.bin"/><Relationship Id="rId5" Type="http://schemas.openxmlformats.org/officeDocument/2006/relationships/notesSlide" Target="../notesSlides/notesSlide70.xml"/><Relationship Id="rId4" Type="http://schemas.openxmlformats.org/officeDocument/2006/relationships/slideLayout" Target="../slideLayouts/slideLayout9.xml"/><Relationship Id="rId9" Type="http://schemas.openxmlformats.org/officeDocument/2006/relationships/image" Target="../media/image100.jpeg"/></Relationships>
</file>

<file path=ppt/slides/_rels/slide72.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tags" Target="../tags/tag412.xml"/><Relationship Id="rId7" Type="http://schemas.openxmlformats.org/officeDocument/2006/relationships/image" Target="../media/image15.emf"/><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oleObject" Target="../embeddings/oleObject92.bin"/><Relationship Id="rId5" Type="http://schemas.openxmlformats.org/officeDocument/2006/relationships/notesSlide" Target="../notesSlides/notesSlide71.xml"/><Relationship Id="rId10" Type="http://schemas.openxmlformats.org/officeDocument/2006/relationships/image" Target="../media/image103.emf"/><Relationship Id="rId4" Type="http://schemas.openxmlformats.org/officeDocument/2006/relationships/slideLayout" Target="../slideLayouts/slideLayout9.xml"/><Relationship Id="rId9" Type="http://schemas.openxmlformats.org/officeDocument/2006/relationships/image" Target="../media/image102.emf"/></Relationships>
</file>

<file path=ppt/slides/_rels/slide7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3.xml"/><Relationship Id="rId4" Type="http://schemas.openxmlformats.org/officeDocument/2006/relationships/image" Target="../media/image103.emf"/></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5.png"/><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image" Target="../media/image104.emf"/><Relationship Id="rId5" Type="http://schemas.openxmlformats.org/officeDocument/2006/relationships/oleObject" Target="../embeddings/oleObject93.bin"/><Relationship Id="rId4"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06.png"/><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image" Target="../media/image15.emf"/><Relationship Id="rId5" Type="http://schemas.openxmlformats.org/officeDocument/2006/relationships/oleObject" Target="../embeddings/oleObject94.bin"/><Relationship Id="rId4"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07.jpeg"/><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image" Target="../media/image15.emf"/><Relationship Id="rId5" Type="http://schemas.openxmlformats.org/officeDocument/2006/relationships/oleObject" Target="../embeddings/oleObject95.bin"/><Relationship Id="rId4"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tags" Target="../tags/tag421.xml"/><Relationship Id="rId7" Type="http://schemas.openxmlformats.org/officeDocument/2006/relationships/image" Target="../media/image15.emf"/><Relationship Id="rId12" Type="http://schemas.openxmlformats.org/officeDocument/2006/relationships/image" Target="../media/image112.jpeg"/><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oleObject" Target="../embeddings/oleObject96.bin"/><Relationship Id="rId11" Type="http://schemas.openxmlformats.org/officeDocument/2006/relationships/image" Target="../media/image111.jpeg"/><Relationship Id="rId5" Type="http://schemas.openxmlformats.org/officeDocument/2006/relationships/notesSlide" Target="../notesSlides/notesSlide76.xml"/><Relationship Id="rId10" Type="http://schemas.openxmlformats.org/officeDocument/2006/relationships/image" Target="../media/image110.jpeg"/><Relationship Id="rId4" Type="http://schemas.openxmlformats.org/officeDocument/2006/relationships/slideLayout" Target="../slideLayouts/slideLayout9.xml"/><Relationship Id="rId9" Type="http://schemas.openxmlformats.org/officeDocument/2006/relationships/image" Target="../media/image109.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4.jpeg"/><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image" Target="../media/image15.emf"/><Relationship Id="rId5" Type="http://schemas.openxmlformats.org/officeDocument/2006/relationships/oleObject" Target="../embeddings/oleObject97.bin"/><Relationship Id="rId4"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15.emf"/><Relationship Id="rId5" Type="http://schemas.openxmlformats.org/officeDocument/2006/relationships/oleObject" Target="../embeddings/oleObject38.bin"/><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slideLayout" Target="../slideLayouts/slideLayout9.xml"/><Relationship Id="rId7" Type="http://schemas.openxmlformats.org/officeDocument/2006/relationships/image" Target="../media/image115.jpeg"/><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image" Target="../media/image15.emf"/><Relationship Id="rId5" Type="http://schemas.openxmlformats.org/officeDocument/2006/relationships/oleObject" Target="../embeddings/oleObject98.bin"/><Relationship Id="rId4"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slideLayout" Target="../slideLayouts/slideLayout9.xml"/><Relationship Id="rId7" Type="http://schemas.openxmlformats.org/officeDocument/2006/relationships/image" Target="../media/image118.jpeg"/><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image" Target="../media/image15.emf"/><Relationship Id="rId5" Type="http://schemas.openxmlformats.org/officeDocument/2006/relationships/oleObject" Target="../embeddings/oleObject99.bin"/><Relationship Id="rId4"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tags" Target="../tags/tag430.xml"/><Relationship Id="rId7" Type="http://schemas.openxmlformats.org/officeDocument/2006/relationships/image" Target="../media/image15.emf"/><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oleObject" Target="../embeddings/oleObject100.bin"/><Relationship Id="rId5" Type="http://schemas.openxmlformats.org/officeDocument/2006/relationships/notesSlide" Target="../notesSlides/notesSlide83.xml"/><Relationship Id="rId4"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3.xml"/><Relationship Id="rId7" Type="http://schemas.openxmlformats.org/officeDocument/2006/relationships/image" Target="../media/image122.png"/><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image" Target="../media/image4.emf"/><Relationship Id="rId5" Type="http://schemas.openxmlformats.org/officeDocument/2006/relationships/oleObject" Target="../embeddings/oleObject101.bin"/><Relationship Id="rId4" Type="http://schemas.openxmlformats.org/officeDocument/2006/relationships/notesSlide" Target="../notesSlides/notesSlide84.xml"/></Relationships>
</file>

<file path=ppt/slides/_rels/slide8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Layout" Target="../slideLayouts/slideLayout3.xml"/><Relationship Id="rId7" Type="http://schemas.openxmlformats.org/officeDocument/2006/relationships/image" Target="../media/image124.png"/><Relationship Id="rId2" Type="http://schemas.openxmlformats.org/officeDocument/2006/relationships/tags" Target="../tags/tag434.xml"/><Relationship Id="rId1" Type="http://schemas.openxmlformats.org/officeDocument/2006/relationships/tags" Target="../tags/tag433.xml"/><Relationship Id="rId6" Type="http://schemas.openxmlformats.org/officeDocument/2006/relationships/image" Target="../media/image4.emf"/><Relationship Id="rId5" Type="http://schemas.openxmlformats.org/officeDocument/2006/relationships/oleObject" Target="../embeddings/oleObject102.bin"/><Relationship Id="rId4" Type="http://schemas.openxmlformats.org/officeDocument/2006/relationships/notesSlide" Target="../notesSlides/notesSlide85.xml"/></Relationships>
</file>

<file path=ppt/slides/_rels/slide88.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tags" Target="../tags/tag437.xml"/><Relationship Id="rId7" Type="http://schemas.openxmlformats.org/officeDocument/2006/relationships/image" Target="../media/image15.emf"/><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oleObject" Target="../embeddings/oleObject103.bin"/><Relationship Id="rId5" Type="http://schemas.openxmlformats.org/officeDocument/2006/relationships/notesSlide" Target="../notesSlides/notesSlide86.xml"/><Relationship Id="rId4" Type="http://schemas.openxmlformats.org/officeDocument/2006/relationships/slideLayout" Target="../slideLayouts/slideLayout9.xml"/><Relationship Id="rId9" Type="http://schemas.openxmlformats.org/officeDocument/2006/relationships/image" Target="../media/image127.jpeg"/></Relationships>
</file>

<file path=ppt/slides/_rels/slide89.xml.rels><?xml version="1.0" encoding="UTF-8" standalone="yes"?>
<Relationships xmlns="http://schemas.openxmlformats.org/package/2006/relationships"><Relationship Id="rId8" Type="http://schemas.openxmlformats.org/officeDocument/2006/relationships/tags" Target="../tags/tag445.xml"/><Relationship Id="rId13" Type="http://schemas.openxmlformats.org/officeDocument/2006/relationships/tags" Target="../tags/tag450.xml"/><Relationship Id="rId18" Type="http://schemas.openxmlformats.org/officeDocument/2006/relationships/tags" Target="../tags/tag455.xml"/><Relationship Id="rId26" Type="http://schemas.openxmlformats.org/officeDocument/2006/relationships/notesSlide" Target="../notesSlides/notesSlide87.xml"/><Relationship Id="rId3" Type="http://schemas.openxmlformats.org/officeDocument/2006/relationships/tags" Target="../tags/tag440.xml"/><Relationship Id="rId21" Type="http://schemas.openxmlformats.org/officeDocument/2006/relationships/tags" Target="../tags/tag458.xml"/><Relationship Id="rId34" Type="http://schemas.openxmlformats.org/officeDocument/2006/relationships/slide" Target="slide22.xml"/><Relationship Id="rId7" Type="http://schemas.openxmlformats.org/officeDocument/2006/relationships/tags" Target="../tags/tag444.xml"/><Relationship Id="rId12" Type="http://schemas.openxmlformats.org/officeDocument/2006/relationships/tags" Target="../tags/tag449.xml"/><Relationship Id="rId17" Type="http://schemas.openxmlformats.org/officeDocument/2006/relationships/tags" Target="../tags/tag454.xml"/><Relationship Id="rId25" Type="http://schemas.openxmlformats.org/officeDocument/2006/relationships/slideLayout" Target="../slideLayouts/slideLayout23.xml"/><Relationship Id="rId33" Type="http://schemas.openxmlformats.org/officeDocument/2006/relationships/slide" Target="slide21.xml"/><Relationship Id="rId2" Type="http://schemas.openxmlformats.org/officeDocument/2006/relationships/tags" Target="../tags/tag439.xml"/><Relationship Id="rId16" Type="http://schemas.openxmlformats.org/officeDocument/2006/relationships/tags" Target="../tags/tag453.xml"/><Relationship Id="rId20" Type="http://schemas.openxmlformats.org/officeDocument/2006/relationships/tags" Target="../tags/tag457.xml"/><Relationship Id="rId29" Type="http://schemas.openxmlformats.org/officeDocument/2006/relationships/slide" Target="slide4.xml"/><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tags" Target="../tags/tag448.xml"/><Relationship Id="rId24" Type="http://schemas.openxmlformats.org/officeDocument/2006/relationships/tags" Target="../tags/tag461.xml"/><Relationship Id="rId32" Type="http://schemas.openxmlformats.org/officeDocument/2006/relationships/slide" Target="slide20.xml"/><Relationship Id="rId5" Type="http://schemas.openxmlformats.org/officeDocument/2006/relationships/tags" Target="../tags/tag442.xml"/><Relationship Id="rId15" Type="http://schemas.openxmlformats.org/officeDocument/2006/relationships/tags" Target="../tags/tag452.xml"/><Relationship Id="rId23" Type="http://schemas.openxmlformats.org/officeDocument/2006/relationships/tags" Target="../tags/tag460.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447.xml"/><Relationship Id="rId19" Type="http://schemas.openxmlformats.org/officeDocument/2006/relationships/tags" Target="../tags/tag456.xml"/><Relationship Id="rId31" Type="http://schemas.openxmlformats.org/officeDocument/2006/relationships/slide" Target="slide18.xml"/><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tags" Target="../tags/tag451.xml"/><Relationship Id="rId22" Type="http://schemas.openxmlformats.org/officeDocument/2006/relationships/tags" Target="../tags/tag459.xml"/><Relationship Id="rId27" Type="http://schemas.openxmlformats.org/officeDocument/2006/relationships/slide" Target="slide1.xml"/><Relationship Id="rId30" Type="http://schemas.openxmlformats.org/officeDocument/2006/relationships/slide" Target="slide17.xml"/><Relationship Id="rId35" Type="http://schemas.openxmlformats.org/officeDocument/2006/relationships/slide" Target="slide23.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252.xml"/><Relationship Id="rId7" Type="http://schemas.openxmlformats.org/officeDocument/2006/relationships/image" Target="../media/image15.emf"/><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oleObject" Target="../embeddings/oleObject39.bin"/><Relationship Id="rId5" Type="http://schemas.openxmlformats.org/officeDocument/2006/relationships/notesSlide" Target="../notesSlides/notesSlide9.xml"/><Relationship Id="rId4"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9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tags" Target="../tags/tag464.xml"/><Relationship Id="rId7" Type="http://schemas.openxmlformats.org/officeDocument/2006/relationships/image" Target="../media/image15.emf"/><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oleObject" Target="../embeddings/oleObject104.bin"/><Relationship Id="rId5" Type="http://schemas.openxmlformats.org/officeDocument/2006/relationships/notesSlide" Target="../notesSlides/notesSlide90.xml"/><Relationship Id="rId10" Type="http://schemas.openxmlformats.org/officeDocument/2006/relationships/image" Target="../media/image131.png"/><Relationship Id="rId4" Type="http://schemas.openxmlformats.org/officeDocument/2006/relationships/slideLayout" Target="../slideLayouts/slideLayout9.xml"/><Relationship Id="rId9" Type="http://schemas.openxmlformats.org/officeDocument/2006/relationships/image" Target="../media/image130.png"/></Relationships>
</file>

<file path=ppt/slides/_rels/slide93.xml.rels><?xml version="1.0" encoding="UTF-8" standalone="yes"?>
<Relationships xmlns="http://schemas.openxmlformats.org/package/2006/relationships"><Relationship Id="rId8" Type="http://schemas.openxmlformats.org/officeDocument/2006/relationships/tags" Target="../tags/tag472.xml"/><Relationship Id="rId13" Type="http://schemas.openxmlformats.org/officeDocument/2006/relationships/tags" Target="../tags/tag477.xml"/><Relationship Id="rId18" Type="http://schemas.openxmlformats.org/officeDocument/2006/relationships/tags" Target="../tags/tag482.xml"/><Relationship Id="rId26" Type="http://schemas.openxmlformats.org/officeDocument/2006/relationships/notesSlide" Target="../notesSlides/notesSlide91.xml"/><Relationship Id="rId3" Type="http://schemas.openxmlformats.org/officeDocument/2006/relationships/tags" Target="../tags/tag467.xml"/><Relationship Id="rId21" Type="http://schemas.openxmlformats.org/officeDocument/2006/relationships/tags" Target="../tags/tag485.xml"/><Relationship Id="rId34" Type="http://schemas.openxmlformats.org/officeDocument/2006/relationships/slide" Target="slide22.xml"/><Relationship Id="rId7" Type="http://schemas.openxmlformats.org/officeDocument/2006/relationships/tags" Target="../tags/tag471.xml"/><Relationship Id="rId12" Type="http://schemas.openxmlformats.org/officeDocument/2006/relationships/tags" Target="../tags/tag476.xml"/><Relationship Id="rId17" Type="http://schemas.openxmlformats.org/officeDocument/2006/relationships/tags" Target="../tags/tag481.xml"/><Relationship Id="rId25" Type="http://schemas.openxmlformats.org/officeDocument/2006/relationships/slideLayout" Target="../slideLayouts/slideLayout23.xml"/><Relationship Id="rId33" Type="http://schemas.openxmlformats.org/officeDocument/2006/relationships/slide" Target="slide21.xml"/><Relationship Id="rId2" Type="http://schemas.openxmlformats.org/officeDocument/2006/relationships/tags" Target="../tags/tag466.xml"/><Relationship Id="rId16" Type="http://schemas.openxmlformats.org/officeDocument/2006/relationships/tags" Target="../tags/tag480.xml"/><Relationship Id="rId20" Type="http://schemas.openxmlformats.org/officeDocument/2006/relationships/tags" Target="../tags/tag484.xml"/><Relationship Id="rId29" Type="http://schemas.openxmlformats.org/officeDocument/2006/relationships/slide" Target="slide4.xml"/><Relationship Id="rId1" Type="http://schemas.openxmlformats.org/officeDocument/2006/relationships/tags" Target="../tags/tag465.xml"/><Relationship Id="rId6" Type="http://schemas.openxmlformats.org/officeDocument/2006/relationships/tags" Target="../tags/tag470.xml"/><Relationship Id="rId11" Type="http://schemas.openxmlformats.org/officeDocument/2006/relationships/tags" Target="../tags/tag475.xml"/><Relationship Id="rId24" Type="http://schemas.openxmlformats.org/officeDocument/2006/relationships/tags" Target="../tags/tag488.xml"/><Relationship Id="rId32" Type="http://schemas.openxmlformats.org/officeDocument/2006/relationships/slide" Target="slide20.xml"/><Relationship Id="rId5" Type="http://schemas.openxmlformats.org/officeDocument/2006/relationships/tags" Target="../tags/tag469.xml"/><Relationship Id="rId15" Type="http://schemas.openxmlformats.org/officeDocument/2006/relationships/tags" Target="../tags/tag479.xml"/><Relationship Id="rId23" Type="http://schemas.openxmlformats.org/officeDocument/2006/relationships/tags" Target="../tags/tag487.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474.xml"/><Relationship Id="rId19" Type="http://schemas.openxmlformats.org/officeDocument/2006/relationships/tags" Target="../tags/tag483.xml"/><Relationship Id="rId31" Type="http://schemas.openxmlformats.org/officeDocument/2006/relationships/slide" Target="slide18.xml"/><Relationship Id="rId4" Type="http://schemas.openxmlformats.org/officeDocument/2006/relationships/tags" Target="../tags/tag468.xml"/><Relationship Id="rId9" Type="http://schemas.openxmlformats.org/officeDocument/2006/relationships/tags" Target="../tags/tag473.xml"/><Relationship Id="rId14" Type="http://schemas.openxmlformats.org/officeDocument/2006/relationships/tags" Target="../tags/tag478.xml"/><Relationship Id="rId22" Type="http://schemas.openxmlformats.org/officeDocument/2006/relationships/tags" Target="../tags/tag486.xml"/><Relationship Id="rId27" Type="http://schemas.openxmlformats.org/officeDocument/2006/relationships/slide" Target="slide1.xml"/><Relationship Id="rId30" Type="http://schemas.openxmlformats.org/officeDocument/2006/relationships/slide" Target="slide16.xml"/><Relationship Id="rId35" Type="http://schemas.openxmlformats.org/officeDocument/2006/relationships/slide" Target="slide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33.jpeg"/></Relationships>
</file>

<file path=ppt/slides/_rels/slide9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slideLayout" Target="../slideLayouts/slideLayout9.xml"/><Relationship Id="rId7" Type="http://schemas.openxmlformats.org/officeDocument/2006/relationships/image" Target="../media/image134.jpeg"/><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image" Target="../media/image15.emf"/><Relationship Id="rId5" Type="http://schemas.openxmlformats.org/officeDocument/2006/relationships/oleObject" Target="../embeddings/oleObject105.bin"/><Relationship Id="rId4" Type="http://schemas.openxmlformats.org/officeDocument/2006/relationships/notesSlide" Target="../notesSlides/notesSlide94.xml"/><Relationship Id="rId9" Type="http://schemas.openxmlformats.org/officeDocument/2006/relationships/image" Target="../media/image136.jpeg"/></Relationships>
</file>

<file path=ppt/slides/_rels/slide9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9.xml"/><Relationship Id="rId7" Type="http://schemas.openxmlformats.org/officeDocument/2006/relationships/image" Target="../media/image137.jpeg"/><Relationship Id="rId2" Type="http://schemas.openxmlformats.org/officeDocument/2006/relationships/tags" Target="../tags/tag492.xml"/><Relationship Id="rId1" Type="http://schemas.openxmlformats.org/officeDocument/2006/relationships/tags" Target="../tags/tag491.xml"/><Relationship Id="rId6" Type="http://schemas.openxmlformats.org/officeDocument/2006/relationships/image" Target="../media/image15.emf"/><Relationship Id="rId5" Type="http://schemas.openxmlformats.org/officeDocument/2006/relationships/oleObject" Target="../embeddings/oleObject106.bin"/><Relationship Id="rId4" Type="http://schemas.openxmlformats.org/officeDocument/2006/relationships/notesSlide" Target="../notesSlides/notesSlide95.xml"/></Relationships>
</file>

<file path=ppt/slides/_rels/slide98.xml.rels><?xml version="1.0" encoding="UTF-8" standalone="yes"?>
<Relationships xmlns="http://schemas.openxmlformats.org/package/2006/relationships"><Relationship Id="rId8" Type="http://schemas.openxmlformats.org/officeDocument/2006/relationships/tags" Target="../tags/tag500.xml"/><Relationship Id="rId13" Type="http://schemas.openxmlformats.org/officeDocument/2006/relationships/tags" Target="../tags/tag505.xml"/><Relationship Id="rId18" Type="http://schemas.openxmlformats.org/officeDocument/2006/relationships/tags" Target="../tags/tag510.xml"/><Relationship Id="rId26" Type="http://schemas.openxmlformats.org/officeDocument/2006/relationships/notesSlide" Target="../notesSlides/notesSlide96.xml"/><Relationship Id="rId3" Type="http://schemas.openxmlformats.org/officeDocument/2006/relationships/tags" Target="../tags/tag495.xml"/><Relationship Id="rId21" Type="http://schemas.openxmlformats.org/officeDocument/2006/relationships/tags" Target="../tags/tag513.xml"/><Relationship Id="rId34" Type="http://schemas.openxmlformats.org/officeDocument/2006/relationships/slide" Target="slide22.xml"/><Relationship Id="rId7" Type="http://schemas.openxmlformats.org/officeDocument/2006/relationships/tags" Target="../tags/tag499.xml"/><Relationship Id="rId12" Type="http://schemas.openxmlformats.org/officeDocument/2006/relationships/tags" Target="../tags/tag504.xml"/><Relationship Id="rId17" Type="http://schemas.openxmlformats.org/officeDocument/2006/relationships/tags" Target="../tags/tag509.xml"/><Relationship Id="rId25" Type="http://schemas.openxmlformats.org/officeDocument/2006/relationships/slideLayout" Target="../slideLayouts/slideLayout23.xml"/><Relationship Id="rId33" Type="http://schemas.openxmlformats.org/officeDocument/2006/relationships/slide" Target="slide21.xml"/><Relationship Id="rId2" Type="http://schemas.openxmlformats.org/officeDocument/2006/relationships/tags" Target="../tags/tag494.xml"/><Relationship Id="rId16" Type="http://schemas.openxmlformats.org/officeDocument/2006/relationships/tags" Target="../tags/tag508.xml"/><Relationship Id="rId20" Type="http://schemas.openxmlformats.org/officeDocument/2006/relationships/tags" Target="../tags/tag512.xml"/><Relationship Id="rId29" Type="http://schemas.openxmlformats.org/officeDocument/2006/relationships/slide" Target="slide4.xml"/><Relationship Id="rId1" Type="http://schemas.openxmlformats.org/officeDocument/2006/relationships/tags" Target="../tags/tag493.xml"/><Relationship Id="rId6" Type="http://schemas.openxmlformats.org/officeDocument/2006/relationships/tags" Target="../tags/tag498.xml"/><Relationship Id="rId11" Type="http://schemas.openxmlformats.org/officeDocument/2006/relationships/tags" Target="../tags/tag503.xml"/><Relationship Id="rId24" Type="http://schemas.openxmlformats.org/officeDocument/2006/relationships/tags" Target="../tags/tag516.xml"/><Relationship Id="rId32" Type="http://schemas.openxmlformats.org/officeDocument/2006/relationships/slide" Target="slide20.xml"/><Relationship Id="rId5" Type="http://schemas.openxmlformats.org/officeDocument/2006/relationships/tags" Target="../tags/tag497.xml"/><Relationship Id="rId15" Type="http://schemas.openxmlformats.org/officeDocument/2006/relationships/tags" Target="../tags/tag507.xml"/><Relationship Id="rId23" Type="http://schemas.openxmlformats.org/officeDocument/2006/relationships/tags" Target="../tags/tag515.xml"/><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tags" Target="../tags/tag502.xml"/><Relationship Id="rId19" Type="http://schemas.openxmlformats.org/officeDocument/2006/relationships/tags" Target="../tags/tag511.xml"/><Relationship Id="rId31" Type="http://schemas.openxmlformats.org/officeDocument/2006/relationships/slide" Target="slide17.xml"/><Relationship Id="rId4" Type="http://schemas.openxmlformats.org/officeDocument/2006/relationships/tags" Target="../tags/tag496.xml"/><Relationship Id="rId9" Type="http://schemas.openxmlformats.org/officeDocument/2006/relationships/tags" Target="../tags/tag501.xml"/><Relationship Id="rId14" Type="http://schemas.openxmlformats.org/officeDocument/2006/relationships/tags" Target="../tags/tag506.xml"/><Relationship Id="rId22" Type="http://schemas.openxmlformats.org/officeDocument/2006/relationships/tags" Target="../tags/tag514.xml"/><Relationship Id="rId27" Type="http://schemas.openxmlformats.org/officeDocument/2006/relationships/slide" Target="slide1.xml"/><Relationship Id="rId30" Type="http://schemas.openxmlformats.org/officeDocument/2006/relationships/slide" Target="slide16.xml"/><Relationship Id="rId35" Type="http://schemas.openxmlformats.org/officeDocument/2006/relationships/slide" Target="slide23.xml"/></Relationships>
</file>

<file path=ppt/slides/_rels/slide99.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slideLayout" Target="../slideLayouts/slideLayout3.xml"/><Relationship Id="rId7" Type="http://schemas.openxmlformats.org/officeDocument/2006/relationships/hyperlink" Target="http://www.siemens.com/d21-4" TargetMode="External"/><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image" Target="../media/image4.emf"/><Relationship Id="rId5" Type="http://schemas.openxmlformats.org/officeDocument/2006/relationships/oleObject" Target="../embeddings/oleObject107.bin"/><Relationship Id="rId10" Type="http://schemas.openxmlformats.org/officeDocument/2006/relationships/image" Target="../media/image141.png"/><Relationship Id="rId4" Type="http://schemas.openxmlformats.org/officeDocument/2006/relationships/notesSlide" Target="../notesSlides/notesSlide97.xml"/><Relationship Id="rId9"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3961491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216" imgH="216" progId="TCLayout.ActiveDocument.1">
                  <p:embed/>
                </p:oleObj>
              </mc:Choice>
              <mc:Fallback>
                <p:oleObj name="think-cell Folie" r:id="rId7" imgW="216" imgH="21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400" u="none" dirty="0">
              <a:solidFill>
                <a:srgbClr val="000000"/>
              </a:solidFill>
              <a:latin typeface="Arial"/>
              <a:ea typeface="+mj-ea"/>
              <a:cs typeface="Arial"/>
              <a:sym typeface="Arial"/>
            </a:endParaRPr>
          </a:p>
        </p:txBody>
      </p:sp>
      <p:sp>
        <p:nvSpPr>
          <p:cNvPr id="9" name="Text Placeholder 8"/>
          <p:cNvSpPr>
            <a:spLocks noGrp="1"/>
          </p:cNvSpPr>
          <p:nvPr>
            <p:ph type="body" sz="quarter" idx="12"/>
          </p:nvPr>
        </p:nvSpPr>
        <p:spPr/>
        <p:txBody>
          <a:bodyPr/>
          <a:lstStyle/>
          <a:p>
            <a:pPr algn="r" rtl="0"/>
            <a:r>
              <a:rPr lang="en-US" b="1" i="0" u="none" baseline="0" dirty="0"/>
              <a:t>www.siemens.com/sinamics-s120 </a:t>
            </a:r>
          </a:p>
          <a:p>
            <a:endParaRPr lang="en-US" noProof="0" dirty="0"/>
          </a:p>
        </p:txBody>
      </p:sp>
      <p:sp>
        <p:nvSpPr>
          <p:cNvPr id="10" name="Text Placeholder 9"/>
          <p:cNvSpPr>
            <a:spLocks noGrp="1"/>
          </p:cNvSpPr>
          <p:nvPr>
            <p:ph type="body" sz="quarter" idx="13"/>
          </p:nvPr>
        </p:nvSpPr>
        <p:spPr/>
        <p:txBody>
          <a:bodyPr/>
          <a:lstStyle/>
          <a:p>
            <a:pPr algn="l" rtl="0"/>
            <a:r>
              <a:rPr lang="en-US" b="1" i="0" u="none" baseline="0" dirty="0"/>
              <a:t>Unrestricted © Siemens 2020</a:t>
            </a:r>
          </a:p>
        </p:txBody>
      </p:sp>
      <p:sp>
        <p:nvSpPr>
          <p:cNvPr id="2" name="Title 1"/>
          <p:cNvSpPr>
            <a:spLocks noGrp="1"/>
          </p:cNvSpPr>
          <p:nvPr>
            <p:ph type="title"/>
          </p:nvPr>
        </p:nvSpPr>
        <p:spPr>
          <a:xfrm>
            <a:off x="627063" y="4080558"/>
            <a:ext cx="6480224" cy="1724760"/>
          </a:xfrm>
        </p:spPr>
        <p:txBody>
          <a:bodyPr/>
          <a:lstStyle/>
          <a:p>
            <a:pPr algn="l" rtl="0"/>
            <a:r>
              <a:rPr lang="en-US" b="1" i="0" u="none" baseline="0"/>
              <a:t>SINAMICS S120</a:t>
            </a:r>
            <a:br>
              <a:rPr lang="en-US"/>
            </a:br>
            <a:r>
              <a:rPr lang="en-US" sz="2400" b="0" i="0" u="none" baseline="0"/>
              <a:t>The flexible and modular drive for demanding applications</a:t>
            </a:r>
            <a:endParaRPr lang="en-US" sz="2400" b="0" noProof="0" dirty="0"/>
          </a:p>
        </p:txBody>
      </p:sp>
      <p:pic>
        <p:nvPicPr>
          <p:cNvPr id="7" name="Grafik 6"/>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9555750" y="324000"/>
            <a:ext cx="2160000" cy="913804"/>
          </a:xfrm>
          <a:prstGeom prst="rect">
            <a:avLst/>
          </a:prstGeom>
        </p:spPr>
      </p:pic>
    </p:spTree>
    <p:custDataLst>
      <p:tags r:id="rId1"/>
    </p:custDataLst>
    <p:extLst>
      <p:ext uri="{BB962C8B-B14F-4D97-AF65-F5344CB8AC3E}">
        <p14:creationId xmlns:p14="http://schemas.microsoft.com/office/powerpoint/2010/main" val="2311065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BOP20 Basic Operator Panel</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10</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8265615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82563" lvl="2" indent="-1588" algn="l" rtl="0">
              <a:buClr>
                <a:schemeClr val="accent1"/>
              </a:buClr>
              <a:buSzPct val="100000"/>
              <a:buNone/>
            </a:pPr>
            <a:r>
              <a:rPr lang="en-US" b="1" i="0" u="none" baseline="0">
                <a:solidFill>
                  <a:schemeClr val="lt1"/>
                </a:solidFill>
              </a:rPr>
              <a:t>BOP20 – facilitates simple operation of the Control Unit </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sp>
        <p:nvSpPr>
          <p:cNvPr id="15" name="Inhaltsplatzhalter 6"/>
          <p:cNvSpPr txBox="1">
            <a:spLocks/>
          </p:cNvSpPr>
          <p:nvPr/>
        </p:nvSpPr>
        <p:spPr bwMode="gray">
          <a:xfrm>
            <a:off x="3218854" y="2564904"/>
            <a:ext cx="8496895" cy="3600946"/>
          </a:xfrm>
          <a:prstGeom prst="rect">
            <a:avLst/>
          </a:prstGeom>
          <a:solidFill>
            <a:schemeClr val="lt1"/>
          </a:solidFill>
          <a:ln w="9525">
            <a:solidFill>
              <a:srgbClr val="41AAAA"/>
            </a:solidFill>
            <a:miter lim="800000"/>
            <a:headEnd/>
            <a:tailEnd/>
          </a:ln>
        </p:spPr>
        <p:txBody>
          <a:bodyPr vert="horz" wrap="square" lIns="108000" tIns="144000" rIns="108000" bIns="0" numCol="1" anchor="t" anchorCtr="0" compatLnSpc="1">
            <a:prstTxWarp prst="textNoShape">
              <a:avLst/>
            </a:prstTxWarp>
          </a:bodyPr>
          <a:lstStyle>
            <a:defPPr>
              <a:defRPr lang="en"/>
            </a:defPPr>
            <a:lvl1pPr marL="285750" marR="0" indent="-285750" defTabSz="914400" eaLnBrk="1" latinLnBrk="0" hangingPunct="1">
              <a:lnSpc>
                <a:spcPct val="100000"/>
              </a:lnSpc>
              <a:spcBef>
                <a:spcPts val="600"/>
              </a:spcBef>
              <a:buClr>
                <a:srgbClr val="879BAA"/>
              </a:buClr>
              <a:buSzTx/>
              <a:buFont typeface="Arial" panose="020B0604020202020204" pitchFamily="34" charset="0"/>
              <a:buChar char="•"/>
              <a:tabLst/>
              <a:defRPr sz="1600">
                <a:solidFill>
                  <a:schemeClr val="tx1"/>
                </a:solidFill>
                <a:ea typeface="+mn-ea"/>
                <a:cs typeface="Arial" pitchFamily="34" charset="0"/>
              </a:defRPr>
            </a:lvl1pPr>
            <a:lvl2pPr marL="179388" marR="0" indent="-177800" defTabSz="914400" eaLnBrk="1" latinLnBrk="0" hangingPunct="1">
              <a:lnSpc>
                <a:spcPct val="110000"/>
              </a:lnSpc>
              <a:spcBef>
                <a:spcPct val="0"/>
              </a:spcBef>
              <a:buClr>
                <a:srgbClr val="879BAA"/>
              </a:buClr>
              <a:buSzTx/>
              <a:buFontTx/>
              <a:buChar char="•"/>
              <a:tabLst/>
              <a:defRPr>
                <a:solidFill>
                  <a:schemeClr val="tx1"/>
                </a:solidFill>
                <a:ea typeface="+mn-ea"/>
                <a:cs typeface="Arial" pitchFamily="34" charset="0"/>
              </a:defRPr>
            </a:lvl2pPr>
            <a:lvl3pPr marL="358775" marR="0" indent="-177800" defTabSz="914400" eaLnBrk="1" latinLnBrk="0" hangingPunct="1">
              <a:lnSpc>
                <a:spcPct val="110000"/>
              </a:lnSpc>
              <a:spcBef>
                <a:spcPct val="0"/>
              </a:spcBef>
              <a:buClr>
                <a:srgbClr val="879BAA"/>
              </a:buClr>
              <a:buSzTx/>
              <a:buFontTx/>
              <a:buChar char="•"/>
              <a:tabLst/>
              <a:defRPr>
                <a:solidFill>
                  <a:schemeClr val="tx1"/>
                </a:solidFill>
                <a:ea typeface="+mn-ea"/>
                <a:cs typeface="Arial" pitchFamily="34" charset="0"/>
              </a:defRPr>
            </a:lvl3pPr>
            <a:lvl4pPr marL="538163" marR="0" indent="-177800" defTabSz="914400" eaLnBrk="1" latinLnBrk="0" hangingPunct="1">
              <a:lnSpc>
                <a:spcPct val="110000"/>
              </a:lnSpc>
              <a:spcBef>
                <a:spcPct val="0"/>
              </a:spcBef>
              <a:buClr>
                <a:srgbClr val="879BAA"/>
              </a:buClr>
              <a:buSzTx/>
              <a:buFontTx/>
              <a:buChar char="•"/>
              <a:tabLst/>
              <a:defRPr>
                <a:solidFill>
                  <a:schemeClr val="tx1"/>
                </a:solidFill>
                <a:ea typeface="+mn-ea"/>
                <a:cs typeface="Arial" pitchFamily="34" charset="0"/>
              </a:defRPr>
            </a:lvl4pPr>
            <a:lvl5pPr marL="717550" marR="0" indent="-177800" defTabSz="914400" eaLnBrk="1" latinLnBrk="0" hangingPunct="1">
              <a:lnSpc>
                <a:spcPct val="110000"/>
              </a:lnSpc>
              <a:spcBef>
                <a:spcPct val="0"/>
              </a:spcBef>
              <a:buClr>
                <a:srgbClr val="879BAA"/>
              </a:buClr>
              <a:buSzTx/>
              <a:buFontTx/>
              <a:buChar char="•"/>
              <a:tabLst/>
              <a:defRPr baseline="0">
                <a:solidFill>
                  <a:schemeClr val="tx1"/>
                </a:solidFill>
                <a:ea typeface="+mn-ea"/>
                <a:cs typeface="Arial" pitchFamily="34" charset="0"/>
              </a:defRPr>
            </a:lvl5pPr>
            <a:lvl6pPr marL="720000" indent="-180000" fontAlgn="base">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fontAlgn="base">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fontAlgn="base">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fontAlgn="base">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lvl="2" algn="l" rtl="0"/>
            <a:r>
              <a:rPr lang="en-US" sz="1600" i="0" u="none" baseline="0"/>
              <a:t>With the BOP20 Basic Operator Panel, faults can be acknowledged, parameters set and diagnostics information read-out.</a:t>
            </a:r>
          </a:p>
          <a:p>
            <a:pPr lvl="2" algn="l" rtl="0"/>
            <a:r>
              <a:rPr lang="en-US" sz="1600" b="0" i="0" u="none" baseline="0"/>
              <a:t>The BOP20 Basic Operator Panel can be snapped onto any CU310-2 or CU320-2 Control Unit.</a:t>
            </a:r>
          </a:p>
          <a:p>
            <a:pPr lvl="2" algn="l" rtl="0"/>
            <a:r>
              <a:rPr lang="en-US" sz="1600" b="0" i="0" u="none" baseline="0"/>
              <a:t>The BOP20 Basic Operator Panel has a backlit two-line display area and 6 keys.</a:t>
            </a:r>
          </a:p>
          <a:p>
            <a:pPr lvl="2" algn="l" rtl="0"/>
            <a:r>
              <a:rPr lang="en-US" sz="1600" b="0" i="0" u="none" baseline="0"/>
              <a:t>The integrated plug connector on the rear of the BOP20 Basic Operator Panel provides its power and establishes communication with the Control Unit.</a:t>
            </a:r>
            <a:endParaRPr lang="en-US" sz="1600" b="0" i="0" u="none" baseline="0" dirty="0"/>
          </a:p>
        </p:txBody>
      </p:sp>
      <p:pic>
        <p:nvPicPr>
          <p:cNvPr id="252283" name="Picture 37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09617" y="3429000"/>
            <a:ext cx="2201163"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78405965"/>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pPr algn="l" rtl="0"/>
            <a:r>
              <a:rPr lang="en-US" b="1" i="0" u="none" baseline="0"/>
              <a:t>PROFIdrive and PROFIsafe</a:t>
            </a:r>
            <a:endParaRPr lang="en-US" dirty="0"/>
          </a:p>
        </p:txBody>
      </p:sp>
      <p:sp>
        <p:nvSpPr>
          <p:cNvPr id="2" name="Rechteck 1" hidden="1"/>
          <p:cNvSpPr/>
          <p:nvPr>
            <p:custDataLst>
              <p:tags r:id="rId1"/>
            </p:custDataLst>
          </p:nvPr>
        </p:nvSpPr>
        <p:spPr bwMode="auto">
          <a:xfrm>
            <a:off x="0" y="0"/>
            <a:ext cx="158750" cy="1587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rtl="0">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lvl="2" algn="l" rtl="0">
              <a:buSzPct val="100000"/>
              <a:buNone/>
            </a:pPr>
            <a:r>
              <a:rPr lang="en-US" b="1" i="0" u="none" kern="0" baseline="0">
                <a:solidFill>
                  <a:schemeClr val="lt1"/>
                </a:solidFill>
              </a:rPr>
              <a:t>SINAMICS S120 – versatile, also when it comes to communication </a:t>
            </a:r>
            <a:endParaRPr lang="en-US" b="1" i="0" u="none" kern="0" baseline="0" dirty="0">
              <a:solidFill>
                <a:schemeClr val="lt1"/>
              </a:solidFill>
            </a:endParaRPr>
          </a:p>
        </p:txBody>
      </p:sp>
      <p:sp>
        <p:nvSpPr>
          <p:cNvPr id="8" name="Rechteck 7"/>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
        <p:nvSpPr>
          <p:cNvPr id="9" name="Inhaltsplatzhalter 6"/>
          <p:cNvSpPr txBox="1">
            <a:spLocks/>
          </p:cNvSpPr>
          <p:nvPr/>
        </p:nvSpPr>
        <p:spPr>
          <a:xfrm>
            <a:off x="3218854" y="2564904"/>
            <a:ext cx="8496895" cy="3636404"/>
          </a:xfrm>
          <a:prstGeom prst="rect">
            <a:avLst/>
          </a:prstGeom>
          <a:solidFill>
            <a:schemeClr val="lt1"/>
          </a:solidFill>
          <a:ln>
            <a:solidFill>
              <a:srgbClr val="41AAAA"/>
            </a:solidFill>
          </a:ln>
        </p:spPr>
        <p:txBody>
          <a:bodyPr lIns="108000" tIns="144000" rIns="10800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3038" algn="l" rtl="0">
              <a:lnSpc>
                <a:spcPct val="100000"/>
              </a:lnSpc>
              <a:spcBef>
                <a:spcPts val="600"/>
              </a:spcBef>
            </a:pPr>
            <a:r>
              <a:rPr lang="en-US" sz="1600" b="1" i="0" u="none" kern="0" baseline="0" dirty="0" err="1"/>
              <a:t>PROFIdrive</a:t>
            </a:r>
            <a:r>
              <a:rPr lang="en-US" sz="1600" b="0" i="0" u="none" kern="0" baseline="0" dirty="0"/>
              <a:t> – the standardized drive interface for PROFINET and PROFIBUS.</a:t>
            </a:r>
          </a:p>
          <a:p>
            <a:pPr marL="173038" algn="l" rtl="0">
              <a:lnSpc>
                <a:spcPct val="100000"/>
              </a:lnSpc>
              <a:spcBef>
                <a:spcPts val="0"/>
              </a:spcBef>
            </a:pPr>
            <a:r>
              <a:rPr lang="en-US" sz="1600" b="0" i="0" u="none" kern="0" baseline="0" dirty="0" err="1"/>
              <a:t>PROFIdrive</a:t>
            </a:r>
            <a:r>
              <a:rPr lang="en-US" sz="1600" b="0" i="0" u="none" kern="0" baseline="0" dirty="0"/>
              <a:t> defines the device behavior and techniques when accessing internal device data for electric drives. </a:t>
            </a:r>
          </a:p>
          <a:p>
            <a:pPr marL="173038" algn="l" rtl="0">
              <a:spcBef>
                <a:spcPts val="600"/>
              </a:spcBef>
            </a:pPr>
            <a:r>
              <a:rPr lang="en-US" sz="1600" b="1" i="1" u="none" baseline="0" dirty="0" err="1">
                <a:solidFill>
                  <a:srgbClr val="3C464B"/>
                </a:solidFill>
              </a:rPr>
              <a:t>PROFIsafe</a:t>
            </a:r>
            <a:endParaRPr lang="en-US" sz="1600" b="1" i="1" dirty="0">
              <a:solidFill>
                <a:srgbClr val="3C464B"/>
              </a:solidFill>
            </a:endParaRPr>
          </a:p>
          <a:p>
            <a:pPr marL="173038" algn="l" rtl="0">
              <a:lnSpc>
                <a:spcPct val="100000"/>
              </a:lnSpc>
              <a:spcBef>
                <a:spcPts val="0"/>
              </a:spcBef>
            </a:pPr>
            <a:r>
              <a:rPr lang="en-US" sz="1600" b="0" i="0" u="none" baseline="0" dirty="0" err="1">
                <a:solidFill>
                  <a:srgbClr val="3C464B"/>
                </a:solidFill>
              </a:rPr>
              <a:t>PROFIsafe</a:t>
            </a:r>
            <a:r>
              <a:rPr lang="en-US" sz="1600" b="0" i="0" u="none" baseline="0" dirty="0">
                <a:solidFill>
                  <a:srgbClr val="3C464B"/>
                </a:solidFill>
              </a:rPr>
              <a:t> is an open communication standard, which permits standard and safety-related communication on a communication connection (hard wired or wireless). SINAMICS drives support the </a:t>
            </a:r>
            <a:r>
              <a:rPr lang="en-US" sz="1600" b="0" i="0" u="none" baseline="0" dirty="0" err="1">
                <a:solidFill>
                  <a:srgbClr val="3C464B"/>
                </a:solidFill>
              </a:rPr>
              <a:t>PROFIsafe</a:t>
            </a:r>
            <a:r>
              <a:rPr lang="en-US" sz="1600" b="0" i="0" u="none" baseline="0" dirty="0">
                <a:solidFill>
                  <a:srgbClr val="3C464B"/>
                </a:solidFill>
              </a:rPr>
              <a:t> profile based on PROFINET as well as PROFIBUS. A second separate bus system is not required. </a:t>
            </a:r>
          </a:p>
          <a:p>
            <a:pPr marL="176213" algn="l" rtl="0">
              <a:lnSpc>
                <a:spcPct val="100000"/>
              </a:lnSpc>
              <a:spcBef>
                <a:spcPts val="0"/>
              </a:spcBef>
            </a:pPr>
            <a:endParaRPr lang="en-US" sz="1600" dirty="0">
              <a:solidFill>
                <a:srgbClr val="3C464B"/>
              </a:solidFill>
            </a:endParaRPr>
          </a:p>
          <a:p>
            <a:pPr marL="176213" algn="l" rtl="0">
              <a:lnSpc>
                <a:spcPct val="100000"/>
              </a:lnSpc>
              <a:spcBef>
                <a:spcPts val="0"/>
              </a:spcBef>
            </a:pPr>
            <a:r>
              <a:rPr lang="en-US" sz="1400" b="0" i="0" u="none" baseline="0" dirty="0">
                <a:solidFill>
                  <a:srgbClr val="3C464B"/>
                </a:solidFill>
              </a:rPr>
              <a:t>Additional details are provided in Catalog D 21.4 SINAMICS S120 and SIMOTICS</a:t>
            </a:r>
          </a:p>
          <a:p>
            <a:pPr marL="176213" algn="l" rtl="0">
              <a:lnSpc>
                <a:spcPct val="100000"/>
              </a:lnSpc>
              <a:spcBef>
                <a:spcPts val="0"/>
              </a:spcBef>
            </a:pPr>
            <a:r>
              <a:rPr lang="en-US" sz="1400" b="0" i="0" u="none" kern="0" baseline="0" dirty="0">
                <a:hlinkClick r:id="rId7"/>
              </a:rPr>
              <a:t>www.siemens.com/d21-4</a:t>
            </a:r>
            <a:endParaRPr lang="en-US" sz="1400" kern="0" dirty="0"/>
          </a:p>
          <a:p>
            <a:endParaRPr lang="en-US" sz="1400" kern="0" dirty="0"/>
          </a:p>
        </p:txBody>
      </p:sp>
      <p:pic>
        <p:nvPicPr>
          <p:cNvPr id="470018" name="Picture 2" descr="C:\Users\z001tyyt\AppData\Local\Microsoft\Windows\Temporary Internet Files\Content.IE5\UQPMIUIJ\G_ST70_XX_00673I.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9885" y="2780928"/>
            <a:ext cx="1212726" cy="1212726"/>
          </a:xfrm>
          <a:prstGeom prst="rect">
            <a:avLst/>
          </a:prstGeom>
          <a:noFill/>
          <a:extLst>
            <a:ext uri="{909E8E84-426E-40DD-AFC4-6F175D3DCCD1}">
              <a14:hiddenFill xmlns:a14="http://schemas.microsoft.com/office/drawing/2010/main">
                <a:solidFill>
                  <a:srgbClr val="FFFFFF"/>
                </a:solidFill>
              </a14:hiddenFill>
            </a:ext>
          </a:extLst>
        </p:spPr>
      </p:pic>
      <p:pic>
        <p:nvPicPr>
          <p:cNvPr id="434181"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05934" y="2780928"/>
            <a:ext cx="1212726" cy="121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0022" name="Picture 6" descr="C:\Users\z001tyyt\Downloads\hofmann-worms-9291-srgb_small.jpe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7749" y="4509328"/>
            <a:ext cx="2529724" cy="1684855"/>
          </a:xfrm>
          <a:prstGeom prst="rect">
            <a:avLst/>
          </a:prstGeom>
          <a:noFill/>
          <a:extLst>
            <a:ext uri="{909E8E84-426E-40DD-AFC4-6F175D3DCCD1}">
              <a14:hiddenFill xmlns:a14="http://schemas.microsoft.com/office/drawing/2010/main">
                <a:solidFill>
                  <a:srgbClr val="FFFFFF"/>
                </a:solidFill>
              </a14:hiddenFill>
            </a:ext>
          </a:extLst>
        </p:spPr>
      </p:pic>
      <p:sp>
        <p:nvSpPr>
          <p:cNvPr id="14"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100</a:t>
            </a:fld>
            <a:endParaRPr lang="en-US" dirty="0"/>
          </a:p>
        </p:txBody>
      </p:sp>
    </p:spTree>
    <p:extLst>
      <p:ext uri="{BB962C8B-B14F-4D97-AF65-F5344CB8AC3E}">
        <p14:creationId xmlns:p14="http://schemas.microsoft.com/office/powerpoint/2010/main" val="3713380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30"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30"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1"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1"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2"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2"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26" name="MIO_AGENDA_ELEMENT_ELEMENTNUMBER_7"/>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7</a:t>
              </a:r>
              <a:endParaRPr lang="en-US" sz="1200" b="1" dirty="0">
                <a:solidFill>
                  <a:schemeClr val="bg1"/>
                </a:solidFill>
              </a:endParaRPr>
            </a:p>
          </p:txBody>
        </p:sp>
        <p:sp>
          <p:nvSpPr>
            <p:cNvPr id="25" name="MIO_AGENDA_ELEMENT_TITEL_7"/>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Safety Integrated</a:t>
              </a:r>
              <a:endParaRPr lang="en-US" b="1" dirty="0">
                <a:solidFill>
                  <a:srgbClr val="3C464B">
                    <a:lumMod val="100000"/>
                  </a:srgbClr>
                </a:solidFill>
              </a:endParaRPr>
            </a:p>
          </p:txBody>
        </p:sp>
        <p:sp>
          <p:nvSpPr>
            <p:cNvPr id="18" name="MIO_AGENDA_ELEMENT_ELEMENTNUMBER_8">
              <a:hlinkClick r:id="rId33"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3"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15" name="Foliennummernplatzhalter 14">
            <a:extLst>
              <a:ext uri="{FF2B5EF4-FFF2-40B4-BE49-F238E27FC236}">
                <a16:creationId xmlns:a16="http://schemas.microsoft.com/office/drawing/2014/main" id="{2EE61E61-516C-43D3-B29B-29549E019375}"/>
              </a:ext>
            </a:extLst>
          </p:cNvPr>
          <p:cNvSpPr>
            <a:spLocks noGrp="1"/>
          </p:cNvSpPr>
          <p:nvPr>
            <p:ph type="sldNum" sz="quarter" idx="12"/>
          </p:nvPr>
        </p:nvSpPr>
        <p:spPr/>
        <p:txBody>
          <a:bodyPr/>
          <a:lstStyle/>
          <a:p>
            <a:r>
              <a:rPr lang="en-US" dirty="0"/>
              <a:t>Page </a:t>
            </a:r>
            <a:fld id="{99E26495-FA13-4534-B451-FB78AC0E3177}" type="slidenum">
              <a:rPr lang="en-US" smtClean="0"/>
              <a:pPr/>
              <a:t>101</a:t>
            </a:fld>
            <a:endParaRPr lang="en-US" dirty="0"/>
          </a:p>
        </p:txBody>
      </p:sp>
    </p:spTree>
    <p:extLst>
      <p:ext uri="{BB962C8B-B14F-4D97-AF65-F5344CB8AC3E}">
        <p14:creationId xmlns:p14="http://schemas.microsoft.com/office/powerpoint/2010/main" val="1082383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4883393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Safety Integrated</a:t>
            </a:r>
            <a:br>
              <a:rPr lang="en-US">
                <a:latin typeface="Arial"/>
              </a:rPr>
            </a:br>
            <a:r>
              <a:rPr lang="en-US" baseline="0">
                <a:latin typeface="Arial"/>
              </a:rPr>
              <a:t>Quickly and simply to a safe and productive machine</a:t>
            </a:r>
            <a:endParaRPr lang="en-US" baseline="0" dirty="0">
              <a:latin typeface="Arial"/>
            </a:endParaRPr>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Integrated safety to protect persons and machines</a:t>
            </a:r>
            <a:endParaRPr lang="en-US" b="1" i="0" u="none" baseline="0" dirty="0">
              <a:solidFill>
                <a:schemeClr val="lt1"/>
              </a:solidFill>
            </a:endParaRPr>
          </a:p>
        </p:txBody>
      </p:sp>
      <p:pic>
        <p:nvPicPr>
          <p:cNvPr id="18" name="Picture 11"/>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102"/>
          <a:stretch/>
        </p:blipFill>
        <p:spPr bwMode="auto">
          <a:xfrm>
            <a:off x="626567" y="2143970"/>
            <a:ext cx="2773179" cy="4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bIns="0"/>
          <a:lstStyle/>
          <a:p>
            <a:pPr marL="173038" algn="l" rtl="0">
              <a:lnSpc>
                <a:spcPct val="100000"/>
              </a:lnSpc>
              <a:spcBef>
                <a:spcPts val="600"/>
              </a:spcBef>
            </a:pPr>
            <a:r>
              <a:rPr lang="en-US" sz="1600" b="0" i="0" u="none" baseline="0" dirty="0"/>
              <a:t>As part of the trend to increasingly complex and modular machines, safety functions are shifting away from classic central safety functions (e.g. where the complete machine is shut down using a main switch) – and are moving into the drives and the machine control itself. Integrated safety functions respond far faster than conventional designs – which means machine safety is increased even further when using Safety Integrated.</a:t>
            </a:r>
          </a:p>
          <a:p>
            <a:pPr marL="173038" algn="l" rtl="0">
              <a:lnSpc>
                <a:spcPct val="100000"/>
              </a:lnSpc>
              <a:spcBef>
                <a:spcPts val="600"/>
              </a:spcBef>
            </a:pPr>
            <a:endParaRPr lang="en-US" sz="800" dirty="0"/>
          </a:p>
          <a:p>
            <a:pPr marL="173038" algn="l" rtl="0">
              <a:lnSpc>
                <a:spcPct val="100000"/>
              </a:lnSpc>
              <a:spcBef>
                <a:spcPts val="600"/>
              </a:spcBef>
            </a:pPr>
            <a:r>
              <a:rPr lang="en-US" sz="1600" b="0" i="0" u="none" baseline="0" dirty="0"/>
              <a:t>SINAMICS drives set themselves apart as a result of the many integrated safety functions. They fulfill the following safety categories:</a:t>
            </a:r>
          </a:p>
          <a:p>
            <a:pPr marL="358775" indent="-185738" algn="l" rtl="0">
              <a:lnSpc>
                <a:spcPct val="100000"/>
              </a:lnSpc>
              <a:spcBef>
                <a:spcPts val="600"/>
              </a:spcBef>
              <a:buFont typeface="Arial" panose="020B0604020202020204" pitchFamily="34" charset="0"/>
              <a:buChar char="•"/>
            </a:pPr>
            <a:r>
              <a:rPr lang="en-US" sz="1600" b="0" i="0" u="none" baseline="0" dirty="0"/>
              <a:t>PL d and Category 3 acc. to EN ISO 13849-1</a:t>
            </a:r>
          </a:p>
          <a:p>
            <a:pPr marL="358775" indent="-185738" algn="l" rtl="0">
              <a:lnSpc>
                <a:spcPct val="100000"/>
              </a:lnSpc>
              <a:spcBef>
                <a:spcPts val="0"/>
              </a:spcBef>
              <a:buFont typeface="Arial" panose="020B0604020202020204" pitchFamily="34" charset="0"/>
              <a:buChar char="•"/>
            </a:pPr>
            <a:r>
              <a:rPr lang="en-US" sz="1600" b="0" i="0" u="none" baseline="0" dirty="0"/>
              <a:t>SIL 2 acc. to IEC 61508 and IEC 61800-5-2</a:t>
            </a:r>
          </a:p>
        </p:txBody>
      </p:sp>
      <p:sp>
        <p:nvSpPr>
          <p:cNvPr id="12"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102</a:t>
            </a:fld>
            <a:endParaRPr lang="en-US" dirty="0"/>
          </a:p>
        </p:txBody>
      </p:sp>
      <p:sp>
        <p:nvSpPr>
          <p:cNvPr id="14" name="Rechteck 13"/>
          <p:cNvSpPr/>
          <p:nvPr/>
        </p:nvSpPr>
        <p:spPr bwMode="auto">
          <a:xfrm>
            <a:off x="3218855" y="2114854"/>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Tree>
    <p:custDataLst>
      <p:tags r:id="rId1"/>
    </p:custDataLst>
    <p:extLst>
      <p:ext uri="{BB962C8B-B14F-4D97-AF65-F5344CB8AC3E}">
        <p14:creationId xmlns:p14="http://schemas.microsoft.com/office/powerpoint/2010/main" val="1619451446"/>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8874866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360" imgH="360" progId="TCLayout.ActiveDocument.1">
                  <p:embed/>
                </p:oleObj>
              </mc:Choice>
              <mc:Fallback>
                <p:oleObj name="think-cell Foli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S120</a:t>
            </a:r>
            <a:br>
              <a:rPr lang="en-US">
                <a:latin typeface="Arial"/>
              </a:rPr>
            </a:br>
            <a:r>
              <a:rPr lang="en-US" baseline="0">
                <a:latin typeface="Arial"/>
              </a:rPr>
              <a:t>Safety license concept</a:t>
            </a:r>
            <a:endParaRPr lang="en-US" dirty="0">
              <a:latin typeface="Arial"/>
            </a:endParaRPr>
          </a:p>
        </p:txBody>
      </p:sp>
      <p:cxnSp>
        <p:nvCxnSpPr>
          <p:cNvPr id="22" name="Gerade Verbindung 21"/>
          <p:cNvCxnSpPr/>
          <p:nvPr/>
        </p:nvCxnSpPr>
        <p:spPr bwMode="auto">
          <a:xfrm>
            <a:off x="627063" y="1449388"/>
            <a:ext cx="2438866" cy="1199683"/>
          </a:xfrm>
          <a:prstGeom prst="line">
            <a:avLst/>
          </a:prstGeom>
          <a:solidFill>
            <a:schemeClr val="tx2"/>
          </a:solidFill>
          <a:ln w="9525" cap="flat" cmpd="sng" algn="ctr">
            <a:solidFill>
              <a:schemeClr val="accent2"/>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3" name="Textfeld 22"/>
          <p:cNvSpPr txBox="1"/>
          <p:nvPr/>
        </p:nvSpPr>
        <p:spPr>
          <a:xfrm>
            <a:off x="1922711" y="1475403"/>
            <a:ext cx="612068" cy="27048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1600" b="0" i="0" u="none" baseline="0">
                <a:solidFill>
                  <a:srgbClr val="879BAA"/>
                </a:solidFill>
                <a:latin typeface="Arial"/>
                <a:ea typeface="Arial Unicode MS" panose="020B0604020202020204" pitchFamily="34" charset="-128"/>
                <a:cs typeface="Arial Unicode MS" panose="020B0604020202020204" pitchFamily="34" charset="-128"/>
              </a:rPr>
              <a:t>Level</a:t>
            </a:r>
            <a:endParaRPr lang="en-US" sz="1600" b="0" i="0" u="none" baseline="0" dirty="0">
              <a:solidFill>
                <a:srgbClr val="879BAA"/>
              </a:solidFill>
              <a:latin typeface="Arial"/>
              <a:ea typeface="Arial Unicode MS" panose="020B0604020202020204" pitchFamily="34" charset="-128"/>
              <a:cs typeface="Arial Unicode MS" panose="020B0604020202020204" pitchFamily="34" charset="-128"/>
            </a:endParaRPr>
          </a:p>
        </p:txBody>
      </p:sp>
      <p:graphicFrame>
        <p:nvGraphicFramePr>
          <p:cNvPr id="21" name="Product data overview"/>
          <p:cNvGraphicFramePr>
            <a:graphicFrameLocks noGrp="1"/>
          </p:cNvGraphicFramePr>
          <p:nvPr>
            <p:custDataLst>
              <p:tags r:id="rId4"/>
            </p:custDataLst>
            <p:extLst>
              <p:ext uri="{D42A27DB-BD31-4B8C-83A1-F6EECF244321}">
                <p14:modId xmlns:p14="http://schemas.microsoft.com/office/powerpoint/2010/main" val="13024837"/>
              </p:ext>
            </p:extLst>
          </p:nvPr>
        </p:nvGraphicFramePr>
        <p:xfrm>
          <a:off x="627062" y="1483270"/>
          <a:ext cx="11087452" cy="4633252"/>
        </p:xfrm>
        <a:graphic>
          <a:graphicData uri="http://schemas.openxmlformats.org/drawingml/2006/table">
            <a:tbl>
              <a:tblPr/>
              <a:tblGrid>
                <a:gridCol w="2448202">
                  <a:extLst>
                    <a:ext uri="{9D8B030D-6E8A-4147-A177-3AD203B41FA5}">
                      <a16:colId xmlns:a16="http://schemas.microsoft.com/office/drawing/2014/main" val="20000"/>
                    </a:ext>
                  </a:extLst>
                </a:gridCol>
                <a:gridCol w="2484153">
                  <a:extLst>
                    <a:ext uri="{9D8B030D-6E8A-4147-A177-3AD203B41FA5}">
                      <a16:colId xmlns:a16="http://schemas.microsoft.com/office/drawing/2014/main" val="20001"/>
                    </a:ext>
                  </a:extLst>
                </a:gridCol>
                <a:gridCol w="3240200">
                  <a:extLst>
                    <a:ext uri="{9D8B030D-6E8A-4147-A177-3AD203B41FA5}">
                      <a16:colId xmlns:a16="http://schemas.microsoft.com/office/drawing/2014/main" val="20002"/>
                    </a:ext>
                  </a:extLst>
                </a:gridCol>
                <a:gridCol w="2914897">
                  <a:extLst>
                    <a:ext uri="{9D8B030D-6E8A-4147-A177-3AD203B41FA5}">
                      <a16:colId xmlns:a16="http://schemas.microsoft.com/office/drawing/2014/main" val="20003"/>
                    </a:ext>
                  </a:extLst>
                </a:gridCol>
              </a:tblGrid>
              <a:tr h="721594">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800" b="1" i="0" u="none" strike="noStrike" cap="none" normalizeH="0" baseline="0">
                          <a:ln>
                            <a:noFill/>
                          </a:ln>
                          <a:solidFill>
                            <a:schemeClr val="bg1"/>
                          </a:solidFill>
                          <a:effectLst/>
                          <a:latin typeface="Arial" charset="0"/>
                          <a:ea typeface="ＭＳ Ｐゴシック" pitchFamily="34" charset="-128"/>
                          <a:cs typeface="Arial" charset="0"/>
                        </a:rPr>
                        <a:t>BASIC</a:t>
                      </a:r>
                      <a:endParaRPr kumimoji="0" lang="en-US"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800" b="1" i="0" u="none" strike="noStrike" cap="none" normalizeH="0" baseline="0">
                          <a:ln>
                            <a:noFill/>
                          </a:ln>
                          <a:solidFill>
                            <a:schemeClr val="bg1"/>
                          </a:solidFill>
                          <a:effectLst/>
                          <a:latin typeface="Arial" charset="0"/>
                          <a:ea typeface="ＭＳ Ｐゴシック" pitchFamily="34" charset="-128"/>
                          <a:cs typeface="Arial" charset="0"/>
                        </a:rPr>
                        <a:t>EXTENDED</a:t>
                      </a:r>
                      <a:endParaRPr kumimoji="0" lang="en-US"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800" b="1" i="0" u="none" strike="noStrike" cap="none" normalizeH="0" baseline="0">
                          <a:ln>
                            <a:noFill/>
                          </a:ln>
                          <a:solidFill>
                            <a:schemeClr val="bg1"/>
                          </a:solidFill>
                          <a:effectLst/>
                          <a:latin typeface="Arial" charset="0"/>
                          <a:ea typeface="ＭＳ Ｐゴシック" pitchFamily="34" charset="-128"/>
                          <a:cs typeface="Arial" charset="0"/>
                        </a:rPr>
                        <a:t>ADVANCED</a:t>
                      </a:r>
                      <a:endParaRPr kumimoji="0" lang="en-US"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extLst>
                  <a:ext uri="{0D108BD9-81ED-4DB2-BD59-A6C34878D82A}">
                    <a16:rowId xmlns:a16="http://schemas.microsoft.com/office/drawing/2014/main" val="10000"/>
                  </a:ext>
                </a:extLst>
              </a:tr>
              <a:tr h="432788">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400" b="1" i="0" u="none" strike="noStrike" cap="none" normalizeH="0" baseline="0">
                          <a:ln>
                            <a:noFill/>
                          </a:ln>
                          <a:solidFill>
                            <a:schemeClr val="bg1"/>
                          </a:solidFill>
                          <a:effectLst/>
                          <a:latin typeface="Arial" charset="0"/>
                          <a:ea typeface="ＭＳ Ｐゴシック" pitchFamily="34" charset="-128"/>
                          <a:cs typeface="Arial" charset="0"/>
                        </a:rPr>
                        <a:t>Safety Integrated Basic Functions do not require a license, Extended and Advanced require a license. </a:t>
                      </a:r>
                      <a:endParaRPr kumimoji="0" lang="en-US" sz="14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hMerge="1">
                  <a:txBody>
                    <a:body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 altLang="de-DE"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hMerge="1">
                  <a:txBody>
                    <a:body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 altLang="de-DE"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extLst>
                  <a:ext uri="{0D108BD9-81ED-4DB2-BD59-A6C34878D82A}">
                    <a16:rowId xmlns:a16="http://schemas.microsoft.com/office/drawing/2014/main" val="10001"/>
                  </a:ext>
                </a:extLst>
              </a:tr>
              <a:tr h="754169">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Safe stopping process</a:t>
                      </a:r>
                      <a:endParaRPr kumimoji="0" lang="en-US"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Safe Torque Off (STO)</a:t>
                      </a:r>
                      <a:b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br>
                      <a:r>
                        <a:rPr lang="en-US" sz="1600" b="0" i="0" u="none" baseline="0"/>
                        <a:t>Safe Stop 1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SS1)</a:t>
                      </a:r>
                      <a:endPar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lang="en-US" sz="1600" b="0" i="0" u="none" baseline="0"/>
                        <a:t>Safe Stop 2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SS2)</a:t>
                      </a:r>
                      <a:b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br>
                      <a:r>
                        <a:rPr lang="en-US" sz="1600" b="0" i="0" u="none" baseline="0"/>
                        <a:t>Safe Operating Stop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SOS)</a:t>
                      </a:r>
                      <a:endPar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2"/>
                  </a:ext>
                </a:extLst>
              </a:tr>
              <a:tr h="645383">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Safe Brake Management</a:t>
                      </a:r>
                      <a:endParaRPr kumimoji="0" lang="en-US"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lang="en-US" sz="1600" b="0" i="0" u="none" baseline="0"/>
                        <a:t>Safe Brake Control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SBC)</a:t>
                      </a:r>
                      <a:endPar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lang="en-US" sz="1600" b="0" i="0" u="none" baseline="0"/>
                        <a:t>Safe Brake Test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SBT)</a:t>
                      </a:r>
                      <a:endPar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3"/>
                  </a:ext>
                </a:extLst>
              </a:tr>
              <a:tr h="864870">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Safe motion </a:t>
                      </a:r>
                      <a:b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b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monitoring</a:t>
                      </a:r>
                      <a:endParaRPr kumimoji="0" lang="en-US"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lang="en-US" sz="1600" b="0" i="0" u="none" baseline="0"/>
                        <a:t>Safely-Limited Speed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SLS)</a:t>
                      </a:r>
                      <a:b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br>
                      <a:r>
                        <a:rPr lang="en-US" sz="1600" b="0" i="0" u="none" baseline="0"/>
                        <a:t>Safely-Limited Acceleration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SLA)</a:t>
                      </a:r>
                      <a:b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br>
                      <a:r>
                        <a:rPr lang="en-US" sz="1600" b="0" i="0" u="none" baseline="0"/>
                        <a:t>Safe Speed Monitor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SSM)</a:t>
                      </a:r>
                    </a:p>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lang="en-US" sz="1600" b="0" i="0" u="none" baseline="0"/>
                        <a:t>Safe Direction (</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SDI)</a:t>
                      </a:r>
                      <a:endPar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4"/>
                  </a:ext>
                </a:extLst>
              </a:tr>
              <a:tr h="864870">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Safe position </a:t>
                      </a:r>
                      <a:b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b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monitoring</a:t>
                      </a:r>
                    </a:p>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lang="en-US" sz="1600" b="0" i="0" u="none" baseline="0" dirty="0"/>
                        <a:t>Safely-Limited Position (</a:t>
                      </a:r>
                      <a:r>
                        <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rPr>
                        <a:t>SLP)</a:t>
                      </a:r>
                    </a:p>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rPr>
                        <a:t>Safe Cam (SCA)</a:t>
                      </a:r>
                    </a:p>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lang="en-US" sz="1600" b="0" i="0" u="none" baseline="0" dirty="0"/>
                        <a:t>Safe Position (</a:t>
                      </a:r>
                      <a:r>
                        <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rPr>
                        <a:t>SP)</a:t>
                      </a:r>
                    </a:p>
                  </a:txBody>
                  <a:tcPr marL="72000" marR="72000" marT="36000" marB="36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bl>
          </a:graphicData>
        </a:graphic>
      </p:graphicFrame>
      <p:sp>
        <p:nvSpPr>
          <p:cNvPr id="24" name="Textfeld 23"/>
          <p:cNvSpPr txBox="1"/>
          <p:nvPr/>
        </p:nvSpPr>
        <p:spPr>
          <a:xfrm>
            <a:off x="770583" y="1988840"/>
            <a:ext cx="1008112" cy="27048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1600" b="0" i="0" u="none" baseline="0">
                <a:solidFill>
                  <a:srgbClr val="879BAA"/>
                </a:solidFill>
                <a:latin typeface="Arial"/>
                <a:ea typeface="Arial Unicode MS" panose="020B0604020202020204" pitchFamily="34" charset="-128"/>
                <a:cs typeface="Arial Unicode MS" panose="020B0604020202020204" pitchFamily="34" charset="-128"/>
              </a:rPr>
              <a:t>Function</a:t>
            </a:r>
            <a:endParaRPr lang="en-US" sz="1600" b="0" i="0" u="none" baseline="0" dirty="0">
              <a:solidFill>
                <a:srgbClr val="879BAA"/>
              </a:solidFill>
              <a:latin typeface="Arial"/>
              <a:ea typeface="Arial Unicode MS" panose="020B0604020202020204" pitchFamily="34" charset="-128"/>
              <a:cs typeface="Arial Unicode MS" panose="020B0604020202020204" pitchFamily="34" charset="-128"/>
            </a:endParaRPr>
          </a:p>
        </p:txBody>
      </p:sp>
      <p:sp>
        <p:nvSpPr>
          <p:cNvPr id="12"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103</a:t>
            </a:fld>
            <a:endParaRPr lang="en-US" dirty="0"/>
          </a:p>
        </p:txBody>
      </p:sp>
    </p:spTree>
    <p:custDataLst>
      <p:tags r:id="rId1"/>
    </p:custDataLst>
    <p:extLst>
      <p:ext uri="{BB962C8B-B14F-4D97-AF65-F5344CB8AC3E}">
        <p14:creationId xmlns:p14="http://schemas.microsoft.com/office/powerpoint/2010/main" val="1237537410"/>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Various options of activating Safety Integrated functions in SINAMICS S120</a:t>
            </a:r>
            <a:endParaRPr lang="en-US" b="1" i="0" u="none" baseline="0"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5544759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3" imgW="360" imgH="360" progId="TCLayout.ActiveDocument.1">
                  <p:embed/>
                </p:oleObj>
              </mc:Choice>
              <mc:Fallback>
                <p:oleObj name="think-cell Folie" r:id="rId13" imgW="360" imgH="36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 name="Gerade Verbindung 21"/>
          <p:cNvCxnSpPr/>
          <p:nvPr/>
        </p:nvCxnSpPr>
        <p:spPr bwMode="auto">
          <a:xfrm>
            <a:off x="627063" y="1449388"/>
            <a:ext cx="2447776" cy="899492"/>
          </a:xfrm>
          <a:prstGeom prst="line">
            <a:avLst/>
          </a:prstGeom>
          <a:solidFill>
            <a:schemeClr val="tx2"/>
          </a:solidFill>
          <a:ln w="9525" cap="flat" cmpd="sng" algn="ctr">
            <a:solidFill>
              <a:schemeClr val="accent2"/>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aphicFrame>
        <p:nvGraphicFramePr>
          <p:cNvPr id="21" name="Product data overview"/>
          <p:cNvGraphicFramePr>
            <a:graphicFrameLocks noGrp="1"/>
          </p:cNvGraphicFramePr>
          <p:nvPr>
            <p:custDataLst>
              <p:tags r:id="rId3"/>
            </p:custDataLst>
            <p:extLst>
              <p:ext uri="{D42A27DB-BD31-4B8C-83A1-F6EECF244321}">
                <p14:modId xmlns:p14="http://schemas.microsoft.com/office/powerpoint/2010/main" val="2398957165"/>
              </p:ext>
            </p:extLst>
          </p:nvPr>
        </p:nvGraphicFramePr>
        <p:xfrm>
          <a:off x="626516" y="1483270"/>
          <a:ext cx="11088000" cy="3925950"/>
        </p:xfrm>
        <a:graphic>
          <a:graphicData uri="http://schemas.openxmlformats.org/drawingml/2006/table">
            <a:tbl>
              <a:tblPr/>
              <a:tblGrid>
                <a:gridCol w="2448323">
                  <a:extLst>
                    <a:ext uri="{9D8B030D-6E8A-4147-A177-3AD203B41FA5}">
                      <a16:colId xmlns:a16="http://schemas.microsoft.com/office/drawing/2014/main" val="20000"/>
                    </a:ext>
                  </a:extLst>
                </a:gridCol>
                <a:gridCol w="2484276">
                  <a:extLst>
                    <a:ext uri="{9D8B030D-6E8A-4147-A177-3AD203B41FA5}">
                      <a16:colId xmlns:a16="http://schemas.microsoft.com/office/drawing/2014/main" val="20001"/>
                    </a:ext>
                  </a:extLst>
                </a:gridCol>
                <a:gridCol w="3240360">
                  <a:extLst>
                    <a:ext uri="{9D8B030D-6E8A-4147-A177-3AD203B41FA5}">
                      <a16:colId xmlns:a16="http://schemas.microsoft.com/office/drawing/2014/main" val="20002"/>
                    </a:ext>
                  </a:extLst>
                </a:gridCol>
                <a:gridCol w="2915041">
                  <a:extLst>
                    <a:ext uri="{9D8B030D-6E8A-4147-A177-3AD203B41FA5}">
                      <a16:colId xmlns:a16="http://schemas.microsoft.com/office/drawing/2014/main" val="20003"/>
                    </a:ext>
                  </a:extLst>
                </a:gridCol>
              </a:tblGrid>
              <a:tr h="864870">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800" b="1" i="0" u="none" strike="noStrike" cap="none" normalizeH="0" baseline="0">
                          <a:ln>
                            <a:noFill/>
                          </a:ln>
                          <a:solidFill>
                            <a:schemeClr val="bg1"/>
                          </a:solidFill>
                          <a:effectLst/>
                          <a:latin typeface="Arial" charset="0"/>
                          <a:ea typeface="ＭＳ Ｐゴシック" pitchFamily="34" charset="-128"/>
                          <a:cs typeface="Arial" charset="0"/>
                        </a:rPr>
                        <a:t>BASIC</a:t>
                      </a:r>
                      <a:endParaRPr kumimoji="0" lang="en-US"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800" b="1" i="0" u="none" strike="noStrike" cap="none" normalizeH="0" baseline="0">
                          <a:ln>
                            <a:noFill/>
                          </a:ln>
                          <a:solidFill>
                            <a:schemeClr val="bg1"/>
                          </a:solidFill>
                          <a:effectLst/>
                          <a:latin typeface="Arial" charset="0"/>
                          <a:ea typeface="ＭＳ Ｐゴシック" pitchFamily="34" charset="-128"/>
                          <a:cs typeface="Arial" charset="0"/>
                        </a:rPr>
                        <a:t>EXTENDED</a:t>
                      </a:r>
                      <a:endParaRPr kumimoji="0" lang="en-US"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800" b="1" i="0" u="none" strike="noStrike" cap="none" normalizeH="0" baseline="0">
                          <a:ln>
                            <a:noFill/>
                          </a:ln>
                          <a:solidFill>
                            <a:schemeClr val="bg1"/>
                          </a:solidFill>
                          <a:effectLst/>
                          <a:latin typeface="Arial" charset="0"/>
                          <a:ea typeface="ＭＳ Ｐゴシック" pitchFamily="34" charset="-128"/>
                          <a:cs typeface="Arial" charset="0"/>
                        </a:rPr>
                        <a:t>ADVANCED</a:t>
                      </a:r>
                      <a:endParaRPr kumimoji="0" lang="en-US" sz="18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extLst>
                  <a:ext uri="{0D108BD9-81ED-4DB2-BD59-A6C34878D82A}">
                    <a16:rowId xmlns:a16="http://schemas.microsoft.com/office/drawing/2014/main" val="10000"/>
                  </a:ext>
                </a:extLst>
              </a:tr>
              <a:tr h="754169">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Onboard terminals</a:t>
                      </a:r>
                      <a:endParaRPr kumimoji="0" lang="en-US"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defRPr/>
                      </a:pPr>
                      <a:r>
                        <a:rPr lang="en-US" sz="1800" b="1" i="0" u="none" baseline="0">
                          <a:solidFill>
                            <a:schemeClr val="tx1"/>
                          </a:solidFill>
                        </a:rPr>
                        <a:t>Only CU310-2</a:t>
                      </a:r>
                      <a:endParaRPr lang="en-US" sz="1800" b="1" i="0" u="none" baseline="0" dirty="0">
                        <a:solidFill>
                          <a:schemeClr val="tx1"/>
                        </a:solidFill>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defRPr/>
                      </a:pPr>
                      <a:r>
                        <a:rPr lang="en-US" sz="1800" b="1" i="0" u="none" baseline="0">
                          <a:solidFill>
                            <a:schemeClr val="tx1"/>
                          </a:solidFill>
                        </a:rPr>
                        <a:t>Only CU310-2</a:t>
                      </a:r>
                      <a:endParaRPr lang="en-US" sz="1800" b="1" i="0" u="none" baseline="0" dirty="0">
                        <a:solidFill>
                          <a:schemeClr val="tx1"/>
                        </a:solidFill>
                      </a:endParaRPr>
                    </a:p>
                  </a:txBody>
                  <a:tcPr marL="72000" marR="72000" marT="36000" marB="3600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CDD7"/>
                    </a:solidFill>
                  </a:tcPr>
                </a:tc>
                <a:extLst>
                  <a:ext uri="{0D108BD9-81ED-4DB2-BD59-A6C34878D82A}">
                    <a16:rowId xmlns:a16="http://schemas.microsoft.com/office/drawing/2014/main" val="10001"/>
                  </a:ext>
                </a:extLst>
              </a:tr>
              <a:tr h="794743">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PROFIsafe</a:t>
                      </a:r>
                      <a:endParaRPr kumimoji="0" lang="en-US" altLang="de-DE"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CDD7"/>
                    </a:solidFill>
                  </a:tcPr>
                </a:tc>
                <a:extLst>
                  <a:ext uri="{0D108BD9-81ED-4DB2-BD59-A6C34878D82A}">
                    <a16:rowId xmlns:a16="http://schemas.microsoft.com/office/drawing/2014/main" val="10002"/>
                  </a:ext>
                </a:extLst>
              </a:tr>
              <a:tr h="756084">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TM54F</a:t>
                      </a:r>
                      <a:endParaRPr kumimoji="0" lang="en-US" sz="1600" b="1" i="0" u="none" strike="noStrike" cap="none" normalizeH="0" baseline="0" dirty="0">
                        <a:ln>
                          <a:noFill/>
                        </a:ln>
                        <a:solidFill>
                          <a:schemeClr val="bg1"/>
                        </a:solidFill>
                        <a:effectLst/>
                        <a:latin typeface="Arial" charset="0"/>
                        <a:ea typeface="ＭＳ Ｐゴシック" pitchFamily="34" charset="-128"/>
                        <a:cs typeface="Arial" charset="0"/>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CDD7"/>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CDD7"/>
                    </a:solidFill>
                  </a:tcPr>
                </a:tc>
                <a:extLst>
                  <a:ext uri="{0D108BD9-81ED-4DB2-BD59-A6C34878D82A}">
                    <a16:rowId xmlns:a16="http://schemas.microsoft.com/office/drawing/2014/main" val="10003"/>
                  </a:ext>
                </a:extLst>
              </a:tr>
              <a:tr h="756084">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defRPr/>
                      </a:pPr>
                      <a: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t>Without selection</a:t>
                      </a:r>
                      <a:br>
                        <a:rPr kumimoji="0" lang="en-US" sz="1600" b="1" i="0" u="none" strike="noStrike" cap="none" normalizeH="0" baseline="0">
                          <a:ln>
                            <a:noFill/>
                          </a:ln>
                          <a:solidFill>
                            <a:schemeClr val="bg1"/>
                          </a:solidFill>
                          <a:effectLst/>
                          <a:latin typeface="Arial" charset="0"/>
                          <a:ea typeface="ＭＳ Ｐゴシック" pitchFamily="34" charset="-128"/>
                          <a:cs typeface="Arial" charset="0"/>
                        </a:rPr>
                      </a:br>
                      <a:r>
                        <a:rPr kumimoji="0" lang="en-US" altLang="de-DE" sz="1200" b="0" i="0" u="none" strike="noStrike" cap="none" normalizeH="0" baseline="0">
                          <a:ln>
                            <a:noFill/>
                          </a:ln>
                          <a:solidFill>
                            <a:schemeClr val="bg1"/>
                          </a:solidFill>
                          <a:effectLst/>
                          <a:latin typeface="Arial" charset="0"/>
                          <a:ea typeface="ＭＳ Ｐゴシック" pitchFamily="34" charset="-128"/>
                          <a:cs typeface="Arial" charset="0"/>
                        </a:rPr>
                        <a:t>(</a:t>
                      </a:r>
                      <a:r>
                        <a:rPr kumimoji="0" lang="en-US" altLang="de-DE" sz="1200" b="0" i="0" u="none" strike="noStrike" cap="none" normalizeH="0" baseline="0">
                          <a:ln>
                            <a:noFill/>
                          </a:ln>
                          <a:solidFill>
                            <a:schemeClr val="lt1"/>
                          </a:solidFill>
                          <a:effectLst/>
                          <a:latin typeface="Arial"/>
                          <a:ea typeface="Arial Unicode MS" panose="020B0604020202020204" pitchFamily="34" charset="-128"/>
                          <a:cs typeface="Arial" charset="0"/>
                        </a:rPr>
                        <a:t>t</a:t>
                      </a:r>
                      <a:r>
                        <a:rPr lang="en-US" sz="1200">
                          <a:solidFill>
                            <a:schemeClr val="lt1"/>
                          </a:solidFill>
                          <a:latin typeface="Arial"/>
                          <a:ea typeface="Arial Unicode MS" panose="020B0604020202020204" pitchFamily="34" charset="-128"/>
                          <a:cs typeface="Arial Unicode MS" panose="020B0604020202020204" pitchFamily="34" charset="-128"/>
                        </a:rPr>
                        <a:t>he </a:t>
                      </a:r>
                      <a:r>
                        <a:rPr lang="en-US" sz="1200" dirty="0">
                          <a:solidFill>
                            <a:schemeClr val="lt1"/>
                          </a:solidFill>
                          <a:latin typeface="Arial"/>
                          <a:ea typeface="Arial Unicode MS" panose="020B0604020202020204" pitchFamily="34" charset="-128"/>
                          <a:cs typeface="Arial Unicode MS" panose="020B0604020202020204" pitchFamily="34" charset="-128"/>
                        </a:rPr>
                        <a:t>functions are permanently selected)</a:t>
                      </a:r>
                      <a:endParaRPr lang="en-US" sz="1200" b="0" i="0" u="none" baseline="0" dirty="0">
                        <a:solidFill>
                          <a:schemeClr val="lt1"/>
                        </a:solidFill>
                        <a:latin typeface="Arial"/>
                        <a:ea typeface="Arial Unicode MS" panose="020B0604020202020204" pitchFamily="34" charset="-128"/>
                        <a:cs typeface="Arial Unicode MS" panose="020B0604020202020204" pitchFamily="34" charset="-128"/>
                      </a:endParaRPr>
                    </a:p>
                  </a:txBody>
                  <a:tcPr marL="72000" marR="72000" marT="36000" marB="3600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algn="ctr" rtl="0">
                        <a:lnSpc>
                          <a:spcPct val="110000"/>
                        </a:lnSpc>
                        <a:spcBef>
                          <a:spcPct val="0"/>
                        </a:spcBef>
                        <a:buFont typeface="Wingdings" charset="0"/>
                        <a:buNone/>
                      </a:pPr>
                      <a:r>
                        <a:rPr lang="en-US" sz="1800" b="1" i="0" u="none" baseline="0">
                          <a:solidFill>
                            <a:schemeClr val="tx1"/>
                          </a:solidFill>
                        </a:rPr>
                        <a:t>SLS, SDI</a:t>
                      </a:r>
                      <a:endParaRPr lang="en-US" sz="1800" b="1" i="0" u="none" baseline="0" dirty="0">
                        <a:solidFill>
                          <a:schemeClr val="tx1"/>
                        </a:solidFill>
                      </a:endParaRPr>
                    </a:p>
                  </a:txBody>
                  <a:tcPr marL="72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CDD7"/>
                    </a:solidFill>
                  </a:tcPr>
                </a:tc>
                <a:tc>
                  <a:txBody>
                    <a:bodyPr/>
                    <a:lstStyle>
                      <a:lvl1pPr eaLnBrk="0" hangingPunct="0">
                        <a:lnSpc>
                          <a:spcPct val="110000"/>
                        </a:lnSpc>
                        <a:buClr>
                          <a:schemeClr val="accent1"/>
                        </a:buClr>
                        <a:buFont typeface="Arial" charset="0"/>
                        <a:tabLst>
                          <a:tab pos="3789363" algn="r"/>
                          <a:tab pos="5383213" algn="r"/>
                        </a:tabLst>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tabLst>
                          <a:tab pos="3789363" algn="r"/>
                          <a:tab pos="5383213" algn="r"/>
                        </a:tabLst>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altLang="de-DE" sz="16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72000" marR="72000" marT="36000" marB="36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4"/>
                  </a:ext>
                </a:extLst>
              </a:tr>
            </a:tbl>
          </a:graphicData>
        </a:graphic>
      </p:graphicFrame>
      <p:sp>
        <p:nvSpPr>
          <p:cNvPr id="23" name="Textfeld 22"/>
          <p:cNvSpPr txBox="1"/>
          <p:nvPr/>
        </p:nvSpPr>
        <p:spPr>
          <a:xfrm>
            <a:off x="2426767" y="1808820"/>
            <a:ext cx="540060" cy="270486"/>
          </a:xfrm>
          <a:prstGeom prst="rect">
            <a:avLst/>
          </a:prstGeom>
          <a:noFill/>
        </p:spPr>
        <p:txBody>
          <a:bodyPr vert="horz" wrap="none" lIns="0" tIns="0" rIns="0" bIns="0" rtlCol="0">
            <a:noAutofit/>
          </a:bodyPr>
          <a:lstStyle/>
          <a:p>
            <a:pPr algn="r" rtl="0" eaLnBrk="1" fontAlgn="base" hangingPunct="1">
              <a:lnSpc>
                <a:spcPct val="110000"/>
              </a:lnSpc>
              <a:spcBef>
                <a:spcPts val="0"/>
              </a:spcBef>
              <a:spcAft>
                <a:spcPct val="0"/>
              </a:spcAft>
            </a:pPr>
            <a:r>
              <a:rPr lang="en-US" sz="1400" b="0" i="0" u="none" baseline="0">
                <a:solidFill>
                  <a:srgbClr val="879BAA"/>
                </a:solidFill>
                <a:latin typeface="Arial"/>
                <a:ea typeface="Arial Unicode MS" panose="020B0604020202020204" pitchFamily="34" charset="-128"/>
                <a:cs typeface="Arial Unicode MS" panose="020B0604020202020204" pitchFamily="34" charset="-128"/>
              </a:rPr>
              <a:t>Level</a:t>
            </a:r>
            <a:endParaRPr lang="en-US" sz="1400" b="0" i="0" u="none" baseline="0" dirty="0">
              <a:solidFill>
                <a:srgbClr val="879BAA"/>
              </a:solidFill>
              <a:latin typeface="Arial"/>
              <a:ea typeface="Arial Unicode MS" panose="020B0604020202020204" pitchFamily="34" charset="-128"/>
              <a:cs typeface="Arial Unicode MS" panose="020B0604020202020204" pitchFamily="34" charset="-128"/>
            </a:endParaRPr>
          </a:p>
        </p:txBody>
      </p:sp>
      <p:sp>
        <p:nvSpPr>
          <p:cNvPr id="24" name="Textfeld 23"/>
          <p:cNvSpPr txBox="1"/>
          <p:nvPr/>
        </p:nvSpPr>
        <p:spPr>
          <a:xfrm>
            <a:off x="698575" y="1916832"/>
            <a:ext cx="1080368" cy="432048"/>
          </a:xfrm>
          <a:prstGeom prst="rect">
            <a:avLst/>
          </a:prstGeom>
          <a:noFill/>
        </p:spPr>
        <p:txBody>
          <a:bodyPr vert="horz" wrap="none" lIns="0" tIns="0" rIns="0" bIns="0" rtlCol="0">
            <a:noAutofit/>
          </a:bodyPr>
          <a:lstStyle/>
          <a:p>
            <a:pPr algn="l" rtl="0" eaLnBrk="1" fontAlgn="base" hangingPunct="1">
              <a:spcBef>
                <a:spcPts val="0"/>
              </a:spcBef>
              <a:spcAft>
                <a:spcPct val="0"/>
              </a:spcAft>
            </a:pPr>
            <a:r>
              <a:rPr lang="en-US" sz="1400" b="0" i="0" u="none" baseline="0">
                <a:solidFill>
                  <a:srgbClr val="879BAA"/>
                </a:solidFill>
                <a:latin typeface="Arial"/>
                <a:ea typeface="Arial Unicode MS" panose="020B0604020202020204" pitchFamily="34" charset="-128"/>
                <a:cs typeface="Arial Unicode MS" panose="020B0604020202020204" pitchFamily="34" charset="-128"/>
              </a:rPr>
              <a:t>Activation </a:t>
            </a:r>
            <a:br>
              <a:rPr lang="en-US" sz="1400">
                <a:solidFill>
                  <a:srgbClr val="879BAA"/>
                </a:solidFill>
                <a:latin typeface="Arial"/>
                <a:ea typeface="Arial Unicode MS" panose="020B0604020202020204" pitchFamily="34" charset="-128"/>
                <a:cs typeface="Arial Unicode MS" panose="020B0604020202020204" pitchFamily="34" charset="-128"/>
              </a:rPr>
            </a:br>
            <a:r>
              <a:rPr lang="en-US" sz="1400" b="0" i="0" u="none" baseline="0">
                <a:solidFill>
                  <a:srgbClr val="879BAA"/>
                </a:solidFill>
                <a:latin typeface="Arial"/>
                <a:ea typeface="Arial Unicode MS" panose="020B0604020202020204" pitchFamily="34" charset="-128"/>
                <a:cs typeface="Arial Unicode MS" panose="020B0604020202020204" pitchFamily="34" charset="-128"/>
              </a:rPr>
              <a:t>using</a:t>
            </a:r>
            <a:endParaRPr lang="en-US" sz="1400" b="0" i="0" u="none" baseline="0" dirty="0">
              <a:solidFill>
                <a:srgbClr val="879BAA"/>
              </a:solidFill>
              <a:latin typeface="Arial"/>
              <a:ea typeface="Arial Unicode MS" panose="020B0604020202020204" pitchFamily="34" charset="-128"/>
              <a:cs typeface="Arial Unicode MS" panose="020B0604020202020204" pitchFamily="34" charset="-128"/>
            </a:endParaRPr>
          </a:p>
        </p:txBody>
      </p:sp>
      <p:pic>
        <p:nvPicPr>
          <p:cNvPr id="14" name="general_box-check.png"/>
          <p:cNvPicPr>
            <a:picLocks noChangeAspect="1"/>
          </p:cNvPicPr>
          <p:nvPr>
            <p:custDataLst>
              <p:tags r:id="rId4"/>
            </p:custDataLst>
          </p:nvPr>
        </p:nvPicPr>
        <p:blipFill>
          <a:blip r:embed="rId15" cstate="screen">
            <a:extLst>
              <a:ext uri="{28A0092B-C50C-407E-A947-70E740481C1C}">
                <a14:useLocalDpi xmlns:a14="http://schemas.microsoft.com/office/drawing/2010/main"/>
              </a:ext>
            </a:extLst>
          </a:blip>
          <a:stretch>
            <a:fillRect/>
          </a:stretch>
        </p:blipFill>
        <p:spPr>
          <a:xfrm>
            <a:off x="3933344" y="2420888"/>
            <a:ext cx="588338" cy="588338"/>
          </a:xfrm>
          <a:prstGeom prst="rect">
            <a:avLst/>
          </a:prstGeom>
        </p:spPr>
      </p:pic>
      <p:pic>
        <p:nvPicPr>
          <p:cNvPr id="15" name="general_box-check.png"/>
          <p:cNvPicPr>
            <a:picLocks noChangeAspect="1"/>
          </p:cNvPicPr>
          <p:nvPr>
            <p:custDataLst>
              <p:tags r:id="rId5"/>
            </p:custDataLst>
          </p:nvPr>
        </p:nvPicPr>
        <p:blipFill>
          <a:blip r:embed="rId15" cstate="screen">
            <a:extLst>
              <a:ext uri="{28A0092B-C50C-407E-A947-70E740481C1C}">
                <a14:useLocalDpi xmlns:a14="http://schemas.microsoft.com/office/drawing/2010/main"/>
              </a:ext>
            </a:extLst>
          </a:blip>
          <a:stretch>
            <a:fillRect/>
          </a:stretch>
        </p:blipFill>
        <p:spPr>
          <a:xfrm>
            <a:off x="3933344" y="3200702"/>
            <a:ext cx="588338" cy="588338"/>
          </a:xfrm>
          <a:prstGeom prst="rect">
            <a:avLst/>
          </a:prstGeom>
        </p:spPr>
      </p:pic>
      <p:pic>
        <p:nvPicPr>
          <p:cNvPr id="17" name="general_box-check.png"/>
          <p:cNvPicPr>
            <a:picLocks noChangeAspect="1"/>
          </p:cNvPicPr>
          <p:nvPr>
            <p:custDataLst>
              <p:tags r:id="rId6"/>
            </p:custDataLst>
          </p:nvPr>
        </p:nvPicPr>
        <p:blipFill>
          <a:blip r:embed="rId15" cstate="screen">
            <a:extLst>
              <a:ext uri="{28A0092B-C50C-407E-A947-70E740481C1C}">
                <a14:useLocalDpi xmlns:a14="http://schemas.microsoft.com/office/drawing/2010/main"/>
              </a:ext>
            </a:extLst>
          </a:blip>
          <a:stretch>
            <a:fillRect/>
          </a:stretch>
        </p:blipFill>
        <p:spPr>
          <a:xfrm>
            <a:off x="6813752" y="3200702"/>
            <a:ext cx="588338" cy="588338"/>
          </a:xfrm>
          <a:prstGeom prst="rect">
            <a:avLst/>
          </a:prstGeom>
        </p:spPr>
      </p:pic>
      <p:pic>
        <p:nvPicPr>
          <p:cNvPr id="19" name="general_box-check.png"/>
          <p:cNvPicPr>
            <a:picLocks noChangeAspect="1"/>
          </p:cNvPicPr>
          <p:nvPr>
            <p:custDataLst>
              <p:tags r:id="rId7"/>
            </p:custDataLst>
          </p:nvPr>
        </p:nvPicPr>
        <p:blipFill>
          <a:blip r:embed="rId15" cstate="screen">
            <a:extLst>
              <a:ext uri="{28A0092B-C50C-407E-A947-70E740481C1C}">
                <a14:useLocalDpi xmlns:a14="http://schemas.microsoft.com/office/drawing/2010/main"/>
              </a:ext>
            </a:extLst>
          </a:blip>
          <a:stretch>
            <a:fillRect/>
          </a:stretch>
        </p:blipFill>
        <p:spPr>
          <a:xfrm>
            <a:off x="9915599" y="3200702"/>
            <a:ext cx="588338" cy="588338"/>
          </a:xfrm>
          <a:prstGeom prst="rect">
            <a:avLst/>
          </a:prstGeom>
        </p:spPr>
      </p:pic>
      <p:pic>
        <p:nvPicPr>
          <p:cNvPr id="16" name="general_box-check.png"/>
          <p:cNvPicPr>
            <a:picLocks noChangeAspect="1"/>
          </p:cNvPicPr>
          <p:nvPr>
            <p:custDataLst>
              <p:tags r:id="rId8"/>
            </p:custDataLst>
          </p:nvPr>
        </p:nvPicPr>
        <p:blipFill>
          <a:blip r:embed="rId15" cstate="screen">
            <a:extLst>
              <a:ext uri="{28A0092B-C50C-407E-A947-70E740481C1C}">
                <a14:useLocalDpi xmlns:a14="http://schemas.microsoft.com/office/drawing/2010/main"/>
              </a:ext>
            </a:extLst>
          </a:blip>
          <a:stretch>
            <a:fillRect/>
          </a:stretch>
        </p:blipFill>
        <p:spPr>
          <a:xfrm>
            <a:off x="3933344" y="3992790"/>
            <a:ext cx="588338" cy="588338"/>
          </a:xfrm>
          <a:prstGeom prst="rect">
            <a:avLst/>
          </a:prstGeom>
        </p:spPr>
      </p:pic>
      <p:pic>
        <p:nvPicPr>
          <p:cNvPr id="18" name="general_box-check.png"/>
          <p:cNvPicPr>
            <a:picLocks noChangeAspect="1"/>
          </p:cNvPicPr>
          <p:nvPr>
            <p:custDataLst>
              <p:tags r:id="rId9"/>
            </p:custDataLst>
          </p:nvPr>
        </p:nvPicPr>
        <p:blipFill>
          <a:blip r:embed="rId15" cstate="screen">
            <a:extLst>
              <a:ext uri="{28A0092B-C50C-407E-A947-70E740481C1C}">
                <a14:useLocalDpi xmlns:a14="http://schemas.microsoft.com/office/drawing/2010/main"/>
              </a:ext>
            </a:extLst>
          </a:blip>
          <a:stretch>
            <a:fillRect/>
          </a:stretch>
        </p:blipFill>
        <p:spPr>
          <a:xfrm>
            <a:off x="6813752" y="3992790"/>
            <a:ext cx="588338" cy="588338"/>
          </a:xfrm>
          <a:prstGeom prst="rect">
            <a:avLst/>
          </a:prstGeom>
        </p:spPr>
      </p:pic>
      <p:pic>
        <p:nvPicPr>
          <p:cNvPr id="20" name="general_box-check.png"/>
          <p:cNvPicPr>
            <a:picLocks noChangeAspect="1"/>
          </p:cNvPicPr>
          <p:nvPr>
            <p:custDataLst>
              <p:tags r:id="rId10"/>
            </p:custDataLst>
          </p:nvPr>
        </p:nvPicPr>
        <p:blipFill>
          <a:blip r:embed="rId15" cstate="screen">
            <a:extLst>
              <a:ext uri="{28A0092B-C50C-407E-A947-70E740481C1C}">
                <a14:useLocalDpi xmlns:a14="http://schemas.microsoft.com/office/drawing/2010/main"/>
              </a:ext>
            </a:extLst>
          </a:blip>
          <a:stretch>
            <a:fillRect/>
          </a:stretch>
        </p:blipFill>
        <p:spPr>
          <a:xfrm>
            <a:off x="9915599" y="3992790"/>
            <a:ext cx="588338" cy="588338"/>
          </a:xfrm>
          <a:prstGeom prst="rect">
            <a:avLst/>
          </a:prstGeom>
        </p:spPr>
      </p:pic>
      <p:sp>
        <p:nvSpPr>
          <p:cNvPr id="12"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104</a:t>
            </a:fld>
            <a:endParaRPr lang="en-US" dirty="0"/>
          </a:p>
        </p:txBody>
      </p:sp>
    </p:spTree>
    <p:custDataLst>
      <p:tags r:id="rId1"/>
    </p:custDataLst>
    <p:extLst>
      <p:ext uri="{BB962C8B-B14F-4D97-AF65-F5344CB8AC3E}">
        <p14:creationId xmlns:p14="http://schemas.microsoft.com/office/powerpoint/2010/main" val="2617358620"/>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30"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30"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1"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1"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2"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2"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3"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3"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26" name="MIO_AGENDA_ELEMENT_ELEMENTNUMBER_8"/>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8</a:t>
              </a:r>
              <a:endParaRPr lang="en-US" sz="1200" b="1" dirty="0">
                <a:solidFill>
                  <a:schemeClr val="bg1"/>
                </a:solidFill>
              </a:endParaRPr>
            </a:p>
          </p:txBody>
        </p:sp>
        <p:sp>
          <p:nvSpPr>
            <p:cNvPr id="25" name="MIO_AGENDA_ELEMENT_TITEL_8"/>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Firmware functionality</a:t>
              </a:r>
              <a:endParaRPr lang="en-US" b="1"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17" name="Foliennummernplatzhalter 16">
            <a:extLst>
              <a:ext uri="{FF2B5EF4-FFF2-40B4-BE49-F238E27FC236}">
                <a16:creationId xmlns:a16="http://schemas.microsoft.com/office/drawing/2014/main" id="{ECDD6594-2AA5-4367-951A-93ADE9AE742D}"/>
              </a:ext>
            </a:extLst>
          </p:cNvPr>
          <p:cNvSpPr>
            <a:spLocks noGrp="1"/>
          </p:cNvSpPr>
          <p:nvPr>
            <p:ph type="sldNum" sz="quarter" idx="12"/>
          </p:nvPr>
        </p:nvSpPr>
        <p:spPr/>
        <p:txBody>
          <a:bodyPr/>
          <a:lstStyle/>
          <a:p>
            <a:r>
              <a:rPr lang="en-US" dirty="0"/>
              <a:t>Page </a:t>
            </a:r>
            <a:fld id="{99E26495-FA13-4534-B451-FB78AC0E3177}" type="slidenum">
              <a:rPr lang="en-US" smtClean="0"/>
              <a:pPr/>
              <a:t>105</a:t>
            </a:fld>
            <a:endParaRPr lang="en-US" dirty="0"/>
          </a:p>
        </p:txBody>
      </p:sp>
    </p:spTree>
    <p:extLst>
      <p:ext uri="{BB962C8B-B14F-4D97-AF65-F5344CB8AC3E}">
        <p14:creationId xmlns:p14="http://schemas.microsoft.com/office/powerpoint/2010/main" val="1088028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2566519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firmware functions</a:t>
            </a:r>
            <a:br>
              <a:rPr lang="en-US">
                <a:latin typeface="Arial"/>
              </a:rPr>
            </a:br>
            <a:r>
              <a:rPr lang="en-US" baseline="0">
                <a:latin typeface="Arial"/>
              </a:rPr>
              <a:t>The optimum function for every application</a:t>
            </a:r>
            <a:endParaRPr lang="en-US" baseline="0" dirty="0">
              <a:latin typeface="Arial"/>
            </a:endParaRPr>
          </a:p>
        </p:txBody>
      </p:sp>
      <p:sp>
        <p:nvSpPr>
          <p:cNvPr id="25"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lvl="2" algn="l" rtl="0">
              <a:buSzPct val="100000"/>
              <a:buFontTx/>
              <a:buNone/>
            </a:pPr>
            <a:r>
              <a:rPr lang="en-US" b="1" i="0" u="none" kern="0" baseline="0">
                <a:solidFill>
                  <a:schemeClr val="lt1"/>
                </a:solidFill>
              </a:rPr>
              <a:t>SINAMICS firmware functions of the highest degree of flexibility and performance</a:t>
            </a:r>
            <a:endParaRPr lang="en-US" b="1" i="0" u="none" kern="0" baseline="0" dirty="0">
              <a:solidFill>
                <a:schemeClr val="lt1"/>
              </a:solidFill>
            </a:endParaRPr>
          </a:p>
        </p:txBody>
      </p:sp>
      <p:sp>
        <p:nvSpPr>
          <p:cNvPr id="27" name="Rechteck 26"/>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
        <p:nvSpPr>
          <p:cNvPr id="28" name="Inhaltsplatzhalter 6"/>
          <p:cNvSpPr txBox="1">
            <a:spLocks/>
          </p:cNvSpPr>
          <p:nvPr/>
        </p:nvSpPr>
        <p:spPr>
          <a:xfrm>
            <a:off x="3218854" y="2599259"/>
            <a:ext cx="8496895" cy="3600946"/>
          </a:xfrm>
          <a:prstGeom prst="rect">
            <a:avLst/>
          </a:prstGeom>
          <a:solidFill>
            <a:schemeClr val="lt1"/>
          </a:solidFill>
          <a:ln>
            <a:solidFill>
              <a:srgbClr val="41AAAA"/>
            </a:solidFill>
          </a:ln>
        </p:spPr>
        <p:txBody>
          <a:bodyPr lIns="108000" tIns="144000" rIns="10800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3038" algn="l" rtl="0">
              <a:lnSpc>
                <a:spcPct val="100000"/>
              </a:lnSpc>
              <a:spcBef>
                <a:spcPts val="600"/>
              </a:spcBef>
            </a:pPr>
            <a:r>
              <a:rPr lang="en-US" sz="1600" b="0" i="0" u="none" baseline="0">
                <a:solidFill>
                  <a:srgbClr val="000000"/>
                </a:solidFill>
                <a:latin typeface="Arial"/>
                <a:ea typeface="Arial Unicode MS" panose="020B0604020202020204" pitchFamily="34" charset="-128"/>
                <a:cs typeface="Arial Unicode MS" panose="020B0604020202020204" pitchFamily="34" charset="-128"/>
              </a:rPr>
              <a:t>Most of the SINAMICS drive functions are integrated in the software. This "embedded" software is responsible for the product function, and is an essential part of the product. This embedded software is also known as firmware and is split up into the following areas: </a:t>
            </a:r>
          </a:p>
          <a:p>
            <a:pPr marL="530225" lvl="2" indent="-171450" algn="l" rtl="0">
              <a:lnSpc>
                <a:spcPct val="100000"/>
              </a:lnSpc>
              <a:spcBef>
                <a:spcPts val="0"/>
              </a:spcBef>
              <a:buFont typeface="Arial" panose="020B0604020202020204" pitchFamily="34" charset="0"/>
              <a:buChar char="•"/>
            </a:pPr>
            <a:r>
              <a:rPr lang="en-US" sz="1400" b="0" i="0" u="none" baseline="0">
                <a:solidFill>
                  <a:srgbClr val="000000"/>
                </a:solidFill>
                <a:latin typeface="Arial"/>
                <a:ea typeface="Arial Unicode MS" panose="020B0604020202020204" pitchFamily="34" charset="-128"/>
                <a:cs typeface="Arial Unicode MS" panose="020B0604020202020204" pitchFamily="34" charset="-128"/>
              </a:rPr>
              <a:t>Operating system (OS) with hardware drivers</a:t>
            </a:r>
          </a:p>
          <a:p>
            <a:pPr marL="530225" lvl="2" indent="-171450"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Converter functions, called runtime functions (RT)</a:t>
            </a:r>
          </a:p>
          <a:p>
            <a:pPr marL="173038" algn="l" rtl="0">
              <a:spcBef>
                <a:spcPts val="1200"/>
              </a:spcBef>
            </a:pPr>
            <a:r>
              <a:rPr lang="en-US" sz="1600" b="0" i="0" u="none" kern="0" baseline="0">
                <a:solidFill>
                  <a:srgbClr val="000000"/>
                </a:solidFill>
                <a:latin typeface="Arial"/>
                <a:ea typeface="Arial Unicode MS" panose="020B0604020202020204" pitchFamily="34" charset="-128"/>
                <a:cs typeface="Arial Unicode MS" panose="020B0604020202020204" pitchFamily="34" charset="-128"/>
              </a:rPr>
              <a:t>The firmware functions were structured according to the following groups:</a:t>
            </a: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Basic Drive Functions</a:t>
            </a:r>
            <a:endParaRPr lang="en-US" sz="1400" kern="0">
              <a:solidFill>
                <a:srgbClr val="000000"/>
              </a:solidFill>
              <a:latin typeface="Arial"/>
              <a:ea typeface="Arial Unicode MS" panose="020B0604020202020204" pitchFamily="34" charset="-128"/>
              <a:cs typeface="Arial Unicode MS" panose="020B0604020202020204" pitchFamily="34" charset="-128"/>
            </a:endParaRP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Standard Technology Functions</a:t>
            </a:r>
            <a:endParaRPr lang="en-US" sz="1400" kern="0">
              <a:solidFill>
                <a:srgbClr val="000000"/>
              </a:solidFill>
              <a:latin typeface="Arial"/>
              <a:ea typeface="Arial Unicode MS" panose="020B0604020202020204" pitchFamily="34" charset="-128"/>
              <a:cs typeface="Arial Unicode MS" panose="020B0604020202020204" pitchFamily="34" charset="-128"/>
            </a:endParaRP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Advanced Technology Functions</a:t>
            </a:r>
            <a:endParaRPr lang="en-US" sz="1400" kern="0">
              <a:solidFill>
                <a:srgbClr val="000000"/>
              </a:solidFill>
              <a:latin typeface="Arial"/>
              <a:ea typeface="Arial Unicode MS" panose="020B0604020202020204" pitchFamily="34" charset="-128"/>
              <a:cs typeface="Arial Unicode MS" panose="020B0604020202020204" pitchFamily="34" charset="-128"/>
            </a:endParaRP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Communication Functions</a:t>
            </a:r>
            <a:endParaRPr lang="en-US" sz="1400" kern="0">
              <a:solidFill>
                <a:srgbClr val="000000"/>
              </a:solidFill>
              <a:latin typeface="Arial"/>
              <a:ea typeface="Arial Unicode MS" panose="020B0604020202020204" pitchFamily="34" charset="-128"/>
              <a:cs typeface="Arial Unicode MS" panose="020B0604020202020204" pitchFamily="34" charset="-128"/>
            </a:endParaRP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Safety Integrated Functions</a:t>
            </a:r>
            <a:endParaRPr lang="en-US" sz="1400" kern="0">
              <a:solidFill>
                <a:srgbClr val="000000"/>
              </a:solidFill>
              <a:latin typeface="Arial"/>
              <a:ea typeface="Arial Unicode MS" panose="020B0604020202020204" pitchFamily="34" charset="-128"/>
              <a:cs typeface="Arial Unicode MS" panose="020B0604020202020204" pitchFamily="34" charset="-128"/>
            </a:endParaRP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Energy Efficiency Functions</a:t>
            </a:r>
            <a:endParaRPr lang="en-US" sz="1400" kern="0">
              <a:solidFill>
                <a:srgbClr val="000000"/>
              </a:solidFill>
              <a:latin typeface="Arial"/>
              <a:ea typeface="Arial Unicode MS" panose="020B0604020202020204" pitchFamily="34" charset="-128"/>
              <a:cs typeface="Arial Unicode MS" panose="020B0604020202020204" pitchFamily="34" charset="-128"/>
            </a:endParaRP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Common Engineering</a:t>
            </a:r>
          </a:p>
          <a:p>
            <a:pPr marL="531813" indent="-173038" algn="l" rtl="0">
              <a:lnSpc>
                <a:spcPct val="100000"/>
              </a:lnSpc>
              <a:spcBef>
                <a:spcPts val="0"/>
              </a:spcBef>
              <a:buFont typeface="Arial" panose="020B0604020202020204" pitchFamily="34" charset="0"/>
              <a:buChar char="•"/>
            </a:pPr>
            <a:r>
              <a:rPr lang="en-US" sz="1400" b="0" i="0" u="none" kern="0" baseline="0">
                <a:solidFill>
                  <a:srgbClr val="000000"/>
                </a:solidFill>
                <a:latin typeface="Arial"/>
                <a:ea typeface="Arial Unicode MS" panose="020B0604020202020204" pitchFamily="34" charset="-128"/>
                <a:cs typeface="Arial Unicode MS" panose="020B0604020202020204" pitchFamily="34" charset="-128"/>
              </a:rPr>
              <a:t>Application &amp; sector know-how</a:t>
            </a:r>
            <a:endParaRPr lang="en-US" sz="1400" kern="0"/>
          </a:p>
          <a:p>
            <a:pPr marL="285750" indent="-285750" algn="l" rtl="0">
              <a:spcBef>
                <a:spcPts val="0"/>
              </a:spcBef>
              <a:buFont typeface="Arial" panose="020B0604020202020204" pitchFamily="34" charset="0"/>
              <a:buChar char="•"/>
            </a:pPr>
            <a:endParaRPr lang="en-US" sz="1400" kern="0"/>
          </a:p>
          <a:p>
            <a:pPr lvl="2" algn="l" rtl="0">
              <a:buSzPct val="100000"/>
            </a:pPr>
            <a:endParaRPr lang="en-US" kern="0" dirty="0"/>
          </a:p>
        </p:txBody>
      </p:sp>
      <p:pic>
        <p:nvPicPr>
          <p:cNvPr id="29" name="Picture 2" descr="Bildergebnis für firmwar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4579" y="306896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106</a:t>
            </a:fld>
            <a:endParaRPr lang="en-US" dirty="0"/>
          </a:p>
        </p:txBody>
      </p:sp>
    </p:spTree>
    <p:custDataLst>
      <p:tags r:id="rId1"/>
    </p:custDataLst>
    <p:extLst>
      <p:ext uri="{BB962C8B-B14F-4D97-AF65-F5344CB8AC3E}">
        <p14:creationId xmlns:p14="http://schemas.microsoft.com/office/powerpoint/2010/main" val="283106153"/>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extLst>
              <p:ext uri="{D42A27DB-BD31-4B8C-83A1-F6EECF244321}">
                <p14:modId xmlns:p14="http://schemas.microsoft.com/office/powerpoint/2010/main" val="364339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firmware Advanced Technology Functions</a:t>
            </a:r>
            <a:br>
              <a:rPr lang="en-US">
                <a:latin typeface="Arial"/>
              </a:rPr>
            </a:br>
            <a:r>
              <a:rPr lang="en-US" baseline="0">
                <a:latin typeface="Arial"/>
              </a:rPr>
              <a:t>The most important S120 functions in detail </a:t>
            </a:r>
            <a:endParaRPr lang="en-US" baseline="0" dirty="0">
              <a:latin typeface="Arial"/>
            </a:endParaRPr>
          </a:p>
        </p:txBody>
      </p:sp>
      <p:sp>
        <p:nvSpPr>
          <p:cNvPr id="11"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lvl="2" indent="-358775" algn="l" rtl="0">
              <a:buSzPct val="100000"/>
              <a:buFontTx/>
              <a:buNone/>
            </a:pPr>
            <a:r>
              <a:rPr lang="en-US" b="1" i="0" u="none" kern="0" baseline="0">
                <a:solidFill>
                  <a:schemeClr val="lt1"/>
                </a:solidFill>
              </a:rPr>
              <a:t>Advanced Technology Functions for individual – and at the same time – efficient drive solutions </a:t>
            </a:r>
            <a:endParaRPr lang="en-US" b="1" i="0" u="none" kern="0" baseline="0" dirty="0">
              <a:solidFill>
                <a:schemeClr val="lt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3835975967"/>
              </p:ext>
            </p:extLst>
          </p:nvPr>
        </p:nvGraphicFramePr>
        <p:xfrm>
          <a:off x="3218855" y="2132857"/>
          <a:ext cx="8502568" cy="3539518"/>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189059">
                  <a:extLst>
                    <a:ext uri="{9D8B030D-6E8A-4147-A177-3AD203B41FA5}">
                      <a16:colId xmlns:a16="http://schemas.microsoft.com/office/drawing/2014/main" val="20001"/>
                    </a:ext>
                  </a:extLst>
                </a:gridCol>
                <a:gridCol w="4153269">
                  <a:extLst>
                    <a:ext uri="{9D8B030D-6E8A-4147-A177-3AD203B41FA5}">
                      <a16:colId xmlns:a16="http://schemas.microsoft.com/office/drawing/2014/main" val="20002"/>
                    </a:ext>
                  </a:extLst>
                </a:gridCol>
              </a:tblGrid>
              <a:tr h="395149">
                <a:tc gridSpan="3">
                  <a:txBody>
                    <a:bodyPr/>
                    <a:lstStyle/>
                    <a:p>
                      <a:pPr algn="l" rtl="0"/>
                      <a:r>
                        <a:rPr lang="en-US" b="1" i="0" u="none" baseline="0"/>
                        <a:t>Detailed description </a:t>
                      </a:r>
                      <a:endParaRPr lang="en-US" dirty="0"/>
                    </a:p>
                  </a:txBody>
                  <a:tcPr>
                    <a:solidFill>
                      <a:srgbClr val="32A0A0"/>
                    </a:solidFill>
                  </a:tcPr>
                </a:tc>
                <a:tc hMerge="1">
                  <a:txBody>
                    <a:bodyPr/>
                    <a:lstStyle/>
                    <a:p>
                      <a:endParaRPr lang="en" dirty="0"/>
                    </a:p>
                  </a:txBody>
                  <a:tcPr/>
                </a:tc>
                <a:tc hMerge="1">
                  <a:txBody>
                    <a:bodyPr/>
                    <a:lstStyle/>
                    <a:p>
                      <a:endParaRPr lang="en" dirty="0"/>
                    </a:p>
                  </a:txBody>
                  <a:tcPr/>
                </a:tc>
                <a:extLst>
                  <a:ext uri="{0D108BD9-81ED-4DB2-BD59-A6C34878D82A}">
                    <a16:rowId xmlns:a16="http://schemas.microsoft.com/office/drawing/2014/main" val="10000"/>
                  </a:ext>
                </a:extLst>
              </a:tr>
              <a:tr h="1021243">
                <a:tc gridSpan="2">
                  <a:txBody>
                    <a:bodyPr/>
                    <a:lstStyle/>
                    <a:p>
                      <a:pPr marL="92075" indent="0" algn="l" rtl="0">
                        <a:spcBef>
                          <a:spcPts val="600"/>
                        </a:spcBef>
                      </a:pPr>
                      <a:r>
                        <a:rPr lang="en-US" sz="1400" b="1" i="0" u="none" strike="noStrike" kern="1200" baseline="0">
                          <a:solidFill>
                            <a:schemeClr val="dk1"/>
                          </a:solidFill>
                          <a:latin typeface="+mn-lt"/>
                          <a:ea typeface="+mn-ea"/>
                          <a:cs typeface="+mn-cs"/>
                        </a:rPr>
                        <a:t>SINAMICS Drive Control Chart (DCC)</a:t>
                      </a:r>
                    </a:p>
                    <a:p>
                      <a:pPr marL="92075" indent="0" algn="l" rtl="0">
                        <a:spcBef>
                          <a:spcPts val="600"/>
                        </a:spcBef>
                      </a:pPr>
                      <a:r>
                        <a:rPr lang="en-US" sz="1400" b="0" i="0" u="none" strike="noStrike" kern="1200" baseline="0">
                          <a:solidFill>
                            <a:schemeClr val="dk1"/>
                          </a:solidFill>
                          <a:latin typeface="+mn-lt"/>
                          <a:ea typeface="+mn-ea"/>
                          <a:cs typeface="+mn-cs"/>
                        </a:rPr>
                        <a:t>Generation of your own and complex technology functions based on graphic signal processing charts with standard and extended libraries </a:t>
                      </a:r>
                      <a:endParaRPr lang="en-US" sz="1400" dirty="0"/>
                    </a:p>
                  </a:txBody>
                  <a:tcPr>
                    <a:solidFill>
                      <a:schemeClr val="accent2"/>
                    </a:solidFill>
                  </a:tcPr>
                </a:tc>
                <a:tc hMerge="1">
                  <a:txBody>
                    <a:bodyPr/>
                    <a:lstStyle/>
                    <a:p>
                      <a:endParaRPr lang="en" dirty="0"/>
                    </a:p>
                  </a:txBody>
                  <a:tcPr/>
                </a:tc>
                <a:tc rowSpan="2">
                  <a:txBody>
                    <a:bodyPr/>
                    <a:lstStyle/>
                    <a:p>
                      <a:pPr marL="92075" indent="0" algn="l" rtl="0">
                        <a:spcBef>
                          <a:spcPts val="600"/>
                        </a:spcBef>
                      </a:pPr>
                      <a:r>
                        <a:rPr lang="en-US" sz="1400" b="1" i="0" u="none" strike="noStrike" kern="1200" baseline="0">
                          <a:solidFill>
                            <a:schemeClr val="dk1"/>
                          </a:solidFill>
                          <a:latin typeface="+mn-lt"/>
                          <a:ea typeface="+mn-ea"/>
                          <a:cs typeface="+mn-cs"/>
                        </a:rPr>
                        <a:t>SINAMICS Technology Extensions (TEC)</a:t>
                      </a:r>
                    </a:p>
                    <a:p>
                      <a:pPr marL="92075" indent="0" algn="l" rtl="0">
                        <a:spcBef>
                          <a:spcPts val="600"/>
                        </a:spcBef>
                      </a:pPr>
                      <a:r>
                        <a:rPr lang="en-US" sz="1400" b="0" i="0" u="none" strike="noStrike" kern="1200" baseline="0">
                          <a:solidFill>
                            <a:schemeClr val="dk1"/>
                          </a:solidFill>
                          <a:latin typeface="+mn-lt"/>
                          <a:ea typeface="+mn-ea"/>
                          <a:cs typeface="+mn-cs"/>
                        </a:rPr>
                        <a:t>Configurable function/technology module for application-specific tasks to subsequently expand/extend firmware function</a:t>
                      </a:r>
                      <a:endParaRPr lang="en-US" sz="1400" dirty="0"/>
                    </a:p>
                  </a:txBody>
                  <a:tcPr>
                    <a:solidFill>
                      <a:schemeClr val="accent2"/>
                    </a:solidFill>
                  </a:tcPr>
                </a:tc>
                <a:extLst>
                  <a:ext uri="{0D108BD9-81ED-4DB2-BD59-A6C34878D82A}">
                    <a16:rowId xmlns:a16="http://schemas.microsoft.com/office/drawing/2014/main" val="10001"/>
                  </a:ext>
                </a:extLst>
              </a:tr>
              <a:tr h="395149">
                <a:tc>
                  <a:txBody>
                    <a:bodyPr/>
                    <a:lstStyle/>
                    <a:p>
                      <a:pPr algn="l" rtl="0"/>
                      <a:r>
                        <a:rPr lang="en-US" sz="1600" b="0" i="0" u="none" strike="noStrike" kern="1200" baseline="0">
                          <a:solidFill>
                            <a:schemeClr val="dk1"/>
                          </a:solidFill>
                          <a:latin typeface="+mn-lt"/>
                          <a:ea typeface="+mn-ea"/>
                          <a:cs typeface="+mn-cs"/>
                        </a:rPr>
                        <a:t> DCB Standard </a:t>
                      </a:r>
                      <a:endParaRPr lang="en-US" sz="1600" dirty="0"/>
                    </a:p>
                  </a:txBody>
                  <a:tcPr>
                    <a:solidFill>
                      <a:schemeClr val="accent2"/>
                    </a:solidFill>
                  </a:tcPr>
                </a:tc>
                <a:tc>
                  <a:txBody>
                    <a:bodyPr/>
                    <a:lstStyle/>
                    <a:p>
                      <a:pPr algn="l" rtl="0"/>
                      <a:r>
                        <a:rPr lang="en-US" sz="1600" b="0" i="0" u="none" strike="noStrike" kern="1200" baseline="0">
                          <a:solidFill>
                            <a:schemeClr val="dk1"/>
                          </a:solidFill>
                          <a:latin typeface="+mn-lt"/>
                          <a:ea typeface="+mn-ea"/>
                          <a:cs typeface="+mn-cs"/>
                        </a:rPr>
                        <a:t>DCB Extension </a:t>
                      </a:r>
                      <a:endParaRPr lang="en-US" sz="1600" dirty="0"/>
                    </a:p>
                  </a:txBody>
                  <a:tcPr>
                    <a:solidFill>
                      <a:schemeClr val="accent2"/>
                    </a:solidFill>
                  </a:tcPr>
                </a:tc>
                <a:tc vMerge="1">
                  <a:txBody>
                    <a:bodyPr/>
                    <a:lstStyle/>
                    <a:p>
                      <a:endParaRPr lang="en" dirty="0"/>
                    </a:p>
                  </a:txBody>
                  <a:tcPr>
                    <a:solidFill>
                      <a:schemeClr val="accent2"/>
                    </a:solidFill>
                  </a:tcPr>
                </a:tc>
                <a:extLst>
                  <a:ext uri="{0D108BD9-81ED-4DB2-BD59-A6C34878D82A}">
                    <a16:rowId xmlns:a16="http://schemas.microsoft.com/office/drawing/2014/main" val="10002"/>
                  </a:ext>
                </a:extLst>
              </a:tr>
              <a:tr h="1727977">
                <a:tc>
                  <a:txBody>
                    <a:bodyPr/>
                    <a:lstStyle/>
                    <a:p>
                      <a:pPr marL="266700" indent="-174625" algn="l" rtl="0">
                        <a:buFont typeface="Arial" panose="020B0604020202020204" pitchFamily="34" charset="0"/>
                        <a:buChar char="•"/>
                      </a:pPr>
                      <a:r>
                        <a:rPr lang="en-US" sz="1400" b="0" i="0" u="none" strike="noStrike" kern="1200" baseline="0">
                          <a:solidFill>
                            <a:schemeClr val="dk1"/>
                          </a:solidFill>
                          <a:latin typeface="+mn-lt"/>
                          <a:ea typeface="+mn-ea"/>
                          <a:cs typeface="+mn-cs"/>
                        </a:rPr>
                        <a:t>DCC applications with extensive standard DCB blocks</a:t>
                      </a:r>
                    </a:p>
                    <a:p>
                      <a:pPr marL="266700" indent="-174625" algn="l" rtl="0">
                        <a:buFont typeface="Arial" panose="020B0604020202020204" pitchFamily="34" charset="0"/>
                        <a:buChar char="•"/>
                      </a:pPr>
                      <a:r>
                        <a:rPr lang="en-US" sz="1400" b="0" i="0" u="none" strike="noStrike" kern="1200" baseline="0">
                          <a:solidFill>
                            <a:schemeClr val="dk1"/>
                          </a:solidFill>
                          <a:latin typeface="+mn-lt"/>
                          <a:ea typeface="+mn-ea"/>
                          <a:cs typeface="+mn-cs"/>
                        </a:rPr>
                        <a:t>DCC Editor engineering tool</a:t>
                      </a:r>
                    </a:p>
                    <a:p>
                      <a:pPr marL="266700" indent="-174625" algn="l" rtl="0">
                        <a:buFont typeface="Arial" panose="020B0604020202020204" pitchFamily="34" charset="0"/>
                        <a:buChar char="•"/>
                      </a:pPr>
                      <a:r>
                        <a:rPr lang="en-US" sz="1400" b="0" i="0" u="none" strike="noStrike" kern="1200" baseline="0">
                          <a:solidFill>
                            <a:schemeClr val="dk1"/>
                          </a:solidFill>
                          <a:latin typeface="+mn-lt"/>
                          <a:ea typeface="+mn-ea"/>
                          <a:cs typeface="+mn-cs"/>
                        </a:rPr>
                        <a:t>Engineering license required</a:t>
                      </a:r>
                      <a:endParaRPr lang="en-US" sz="1400" b="0" dirty="0"/>
                    </a:p>
                  </a:txBody>
                  <a:tcPr>
                    <a:solidFill>
                      <a:srgbClr val="CDD9E1"/>
                    </a:solidFill>
                  </a:tcPr>
                </a:tc>
                <a:tc>
                  <a:txBody>
                    <a:bodyPr/>
                    <a:lstStyle/>
                    <a:p>
                      <a:pPr marL="173038" indent="-173038" algn="l" rtl="0">
                        <a:buFont typeface="Arial" panose="020B0604020202020204" pitchFamily="34" charset="0"/>
                        <a:buChar char="•"/>
                      </a:pPr>
                      <a:r>
                        <a:rPr lang="en-US" sz="1400" b="0" i="0" u="none" strike="noStrike" kern="1200" baseline="0">
                          <a:solidFill>
                            <a:schemeClr val="dk1"/>
                          </a:solidFill>
                          <a:latin typeface="+mn-lt"/>
                          <a:ea typeface="+mn-ea"/>
                          <a:cs typeface="+mn-cs"/>
                        </a:rPr>
                        <a:t>DCC applications with freely programmable DCB blocks </a:t>
                      </a:r>
                    </a:p>
                    <a:p>
                      <a:pPr marL="173038" marR="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baseline="0">
                          <a:solidFill>
                            <a:schemeClr val="dk1"/>
                          </a:solidFill>
                          <a:latin typeface="+mn-lt"/>
                          <a:ea typeface="+mn-ea"/>
                          <a:cs typeface="+mn-cs"/>
                        </a:rPr>
                        <a:t>DCC Editor </a:t>
                      </a:r>
                      <a:br>
                        <a:rPr lang="en-US" sz="1400" b="0" i="0" u="none" strike="noStrike" kern="1200" baseline="0">
                          <a:solidFill>
                            <a:schemeClr val="dk1"/>
                          </a:solidFill>
                          <a:latin typeface="+mn-lt"/>
                          <a:ea typeface="+mn-ea"/>
                          <a:cs typeface="+mn-cs"/>
                        </a:rPr>
                      </a:br>
                      <a:r>
                        <a:rPr lang="en-US" sz="1400" b="0" i="0" u="none" strike="noStrike" kern="1200" baseline="0">
                          <a:solidFill>
                            <a:schemeClr val="dk1"/>
                          </a:solidFill>
                          <a:latin typeface="+mn-lt"/>
                          <a:ea typeface="+mn-ea"/>
                          <a:cs typeface="+mn-cs"/>
                        </a:rPr>
                        <a:t>engineering tool</a:t>
                      </a:r>
                    </a:p>
                    <a:p>
                      <a:pPr marL="173038" marR="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baseline="0">
                          <a:solidFill>
                            <a:schemeClr val="dk1"/>
                          </a:solidFill>
                          <a:latin typeface="+mn-lt"/>
                          <a:ea typeface="+mn-ea"/>
                          <a:cs typeface="+mn-cs"/>
                        </a:rPr>
                        <a:t>Runtime license is required</a:t>
                      </a:r>
                      <a:endParaRPr lang="en-US" sz="1400" b="0" i="0" u="none" strike="noStrike" kern="1200" baseline="0" dirty="0">
                        <a:solidFill>
                          <a:schemeClr val="dk1"/>
                        </a:solidFill>
                        <a:latin typeface="+mn-lt"/>
                        <a:ea typeface="+mn-ea"/>
                        <a:cs typeface="+mn-cs"/>
                      </a:endParaRPr>
                    </a:p>
                  </a:txBody>
                  <a:tcPr>
                    <a:solidFill>
                      <a:srgbClr val="CDD9E1"/>
                    </a:solidFill>
                  </a:tcPr>
                </a:tc>
                <a:tc>
                  <a:txBody>
                    <a:bodyPr/>
                    <a:lstStyle/>
                    <a:p>
                      <a:pPr marL="285750" marR="0" indent="-193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baseline="0" dirty="0"/>
                        <a:t>For customized high-end solutions</a:t>
                      </a:r>
                    </a:p>
                    <a:p>
                      <a:pPr marL="285750" indent="-193675" algn="l" rtl="0">
                        <a:buFont typeface="Arial" panose="020B0604020202020204" pitchFamily="34" charset="0"/>
                        <a:buChar char="•"/>
                      </a:pPr>
                      <a:r>
                        <a:rPr lang="en-US" sz="1400" b="0" i="0" u="none" baseline="0" dirty="0"/>
                        <a:t>Configurable functions/technologies that extend existing firmware functions.</a:t>
                      </a:r>
                    </a:p>
                    <a:p>
                      <a:pPr marL="285750" indent="-193675" algn="l" rtl="0">
                        <a:buFont typeface="Arial" panose="020B0604020202020204" pitchFamily="34" charset="0"/>
                        <a:buChar char="•"/>
                      </a:pPr>
                      <a:r>
                        <a:rPr lang="en-US" sz="1400" b="0" i="0" u="none" baseline="0" dirty="0"/>
                        <a:t>TEC is installed as a dedicated software package to complement the existing firmware</a:t>
                      </a:r>
                    </a:p>
                    <a:p>
                      <a:pPr marL="285750" indent="-193675" algn="l" rtl="0">
                        <a:buFont typeface="Arial" panose="020B0604020202020204" pitchFamily="34" charset="0"/>
                        <a:buChar char="•"/>
                      </a:pPr>
                      <a:r>
                        <a:rPr lang="en-US" sz="1400" b="0" i="0" u="none" baseline="0" dirty="0"/>
                        <a:t>Runtime license is required</a:t>
                      </a:r>
                      <a:endParaRPr lang="en-US" sz="1400" dirty="0"/>
                    </a:p>
                  </a:txBody>
                  <a:tcPr>
                    <a:solidFill>
                      <a:srgbClr val="CDD9E1"/>
                    </a:solidFill>
                  </a:tcPr>
                </a:tc>
                <a:extLst>
                  <a:ext uri="{0D108BD9-81ED-4DB2-BD59-A6C34878D82A}">
                    <a16:rowId xmlns:a16="http://schemas.microsoft.com/office/drawing/2014/main" val="10003"/>
                  </a:ext>
                </a:extLst>
              </a:tr>
            </a:tbl>
          </a:graphicData>
        </a:graphic>
      </p:graphicFrame>
      <p:pic>
        <p:nvPicPr>
          <p:cNvPr id="435206" name="Picture 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15467" y="2404683"/>
            <a:ext cx="1063577" cy="134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791660" y="2404684"/>
            <a:ext cx="1157284" cy="134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5203" name="Picture 3" descr="C:\Users\z001tyyt\AppData\Local\Microsoft\Windows\Temporary Internet Files\Content.IE5\UJQC4X17\S_D211_XX_00006P.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7063" y="4221088"/>
            <a:ext cx="2325990" cy="1409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27063" y="5672374"/>
            <a:ext cx="1043620" cy="21602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SINAMICS DCC</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3" name="Foliennummernplatzhalter 18">
            <a:extLst>
              <a:ext uri="{FF2B5EF4-FFF2-40B4-BE49-F238E27FC236}">
                <a16:creationId xmlns:a16="http://schemas.microsoft.com/office/drawing/2014/main" id="{DBF21052-509D-45EC-A412-86C813306854}"/>
              </a:ext>
            </a:extLst>
          </p:cNvPr>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107</a:t>
            </a:fld>
            <a:endParaRPr lang="en-US" dirty="0"/>
          </a:p>
        </p:txBody>
      </p:sp>
    </p:spTree>
    <p:extLst>
      <p:ext uri="{BB962C8B-B14F-4D97-AF65-F5344CB8AC3E}">
        <p14:creationId xmlns:p14="http://schemas.microsoft.com/office/powerpoint/2010/main" val="28249683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1"/>
            </p:custDataLst>
            <p:extLst>
              <p:ext uri="{D42A27DB-BD31-4B8C-83A1-F6EECF244321}">
                <p14:modId xmlns:p14="http://schemas.microsoft.com/office/powerpoint/2010/main" val="2216917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6" name="Titel 5"/>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firmware functions</a:t>
            </a:r>
            <a:br>
              <a:rPr lang="en-US">
                <a:latin typeface="Arial"/>
              </a:rPr>
            </a:br>
            <a:r>
              <a:rPr lang="en-US" baseline="0">
                <a:latin typeface="Arial"/>
              </a:rPr>
              <a:t>Epos (basic positioner)</a:t>
            </a:r>
            <a:endParaRPr lang="en-US" baseline="0" dirty="0">
              <a:latin typeface="Arial"/>
            </a:endParaRPr>
          </a:p>
        </p:txBody>
      </p:sp>
      <p:sp>
        <p:nvSpPr>
          <p:cNvPr id="8"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lvl="2" indent="-358775" algn="l" rtl="0">
              <a:buSzPct val="100000"/>
              <a:buFontTx/>
              <a:buNone/>
            </a:pPr>
            <a:r>
              <a:rPr lang="en-US" b="1" i="0" u="none" kern="0" baseline="0">
                <a:solidFill>
                  <a:schemeClr val="lt1"/>
                </a:solidFill>
              </a:rPr>
              <a:t>With Epos, SINAMICS offers a converter with integrated positioning functionality</a:t>
            </a:r>
            <a:endParaRPr lang="en-US" b="1" i="0" u="none" kern="0" baseline="0" dirty="0">
              <a:solidFill>
                <a:schemeClr val="lt1"/>
              </a:solidFill>
            </a:endParaRPr>
          </a:p>
        </p:txBody>
      </p:sp>
      <p:sp>
        <p:nvSpPr>
          <p:cNvPr id="9" name="Rechteck 8"/>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
        <p:nvSpPr>
          <p:cNvPr id="10" name="Inhaltsplatzhalter 6"/>
          <p:cNvSpPr txBox="1">
            <a:spLocks/>
          </p:cNvSpPr>
          <p:nvPr/>
        </p:nvSpPr>
        <p:spPr>
          <a:xfrm>
            <a:off x="3218854" y="2599259"/>
            <a:ext cx="8496895" cy="3600946"/>
          </a:xfrm>
          <a:prstGeom prst="rect">
            <a:avLst/>
          </a:prstGeom>
          <a:solidFill>
            <a:schemeClr val="lt1"/>
          </a:solidFill>
          <a:ln>
            <a:solidFill>
              <a:srgbClr val="41AAAA"/>
            </a:solidFill>
          </a:ln>
        </p:spPr>
        <p:txBody>
          <a:bodyPr lIns="108000" tIns="144000" rIns="10800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3038" algn="l" rtl="0">
              <a:lnSpc>
                <a:spcPct val="100000"/>
              </a:lnSpc>
              <a:spcBef>
                <a:spcPts val="600"/>
              </a:spcBef>
            </a:pPr>
            <a:r>
              <a:rPr lang="en-US" sz="1600" b="0" i="0" u="none" baseline="0"/>
              <a:t>The basic positioner (EPOS) calculates the travel profile to obtain the optimum travel from a time perspective. The subordinate position control controls the position of an axis (converter and driven mechanical system).</a:t>
            </a:r>
            <a:endParaRPr lang="en-US" sz="1600"/>
          </a:p>
          <a:p>
            <a:pPr marL="173038" algn="l" rtl="0">
              <a:spcBef>
                <a:spcPts val="600"/>
              </a:spcBef>
            </a:pPr>
            <a:r>
              <a:rPr lang="en-US" sz="1600" b="0" i="0" u="none" baseline="0"/>
              <a:t>Positioning options:</a:t>
            </a:r>
          </a:p>
          <a:p>
            <a:pPr marL="173038" lvl="2" indent="185738" algn="l" rtl="0"/>
            <a:r>
              <a:rPr lang="en-US" sz="1400" b="0" i="0" u="none" baseline="0"/>
              <a:t>Positioning of linear axes, rotary/modulo axes, absolute and relative positioning</a:t>
            </a:r>
          </a:p>
          <a:p>
            <a:pPr marL="352426" lvl="1" indent="-173038"/>
            <a:r>
              <a:rPr lang="en-US" sz="1400" b="0" i="0" u="none" baseline="0"/>
              <a:t>Possible operating modes</a:t>
            </a:r>
          </a:p>
          <a:p>
            <a:pPr marL="531813" lvl="4" indent="-173038" algn="l" rtl="0">
              <a:lnSpc>
                <a:spcPct val="100000"/>
              </a:lnSpc>
            </a:pPr>
            <a:r>
              <a:rPr lang="en-US" sz="1400" b="0" i="0" u="none" baseline="0"/>
              <a:t>Directly enter setpoints (MDI)</a:t>
            </a:r>
          </a:p>
          <a:p>
            <a:pPr marL="531813" lvl="4" indent="-173038" algn="l" rtl="0">
              <a:lnSpc>
                <a:spcPct val="100000"/>
              </a:lnSpc>
            </a:pPr>
            <a:r>
              <a:rPr lang="en-US" sz="1400" b="0" i="0" u="none" baseline="0"/>
              <a:t>Select traversing blocks</a:t>
            </a:r>
          </a:p>
          <a:p>
            <a:pPr marL="531813" lvl="4" indent="-173038" algn="l" rtl="0">
              <a:lnSpc>
                <a:spcPct val="100000"/>
              </a:lnSpc>
            </a:pPr>
            <a:r>
              <a:rPr lang="en-US" sz="1400" b="0" i="0" u="none" baseline="0"/>
              <a:t>Referencing</a:t>
            </a:r>
          </a:p>
          <a:p>
            <a:pPr marL="531813" lvl="4" indent="-173038" algn="l" rtl="0">
              <a:lnSpc>
                <a:spcPct val="100000"/>
              </a:lnSpc>
            </a:pPr>
            <a:r>
              <a:rPr lang="en-US" sz="1400" b="0" i="0" u="none" baseline="0"/>
              <a:t>Jogging</a:t>
            </a:r>
          </a:p>
          <a:p>
            <a:pPr marL="531813" lvl="4" indent="-173038" algn="l" rtl="0">
              <a:lnSpc>
                <a:spcPct val="100000"/>
              </a:lnSpc>
            </a:pPr>
            <a:r>
              <a:rPr lang="en-US" sz="1400" b="0" i="0" u="none" baseline="0"/>
              <a:t>Travel to fixed endstop</a:t>
            </a:r>
          </a:p>
          <a:p>
            <a:pPr marL="173038" lvl="2" indent="185738" algn="l" rtl="0"/>
            <a:r>
              <a:rPr lang="en-US" sz="1400" b="0" i="0" u="none" baseline="0"/>
              <a:t>Possible adaptation and monitoring functions, e.g. limits, cams</a:t>
            </a:r>
          </a:p>
          <a:p>
            <a:pPr marL="173038" lvl="1" indent="0" algn="l" rtl="0">
              <a:spcBef>
                <a:spcPts val="600"/>
              </a:spcBef>
              <a:buNone/>
            </a:pPr>
            <a:r>
              <a:rPr lang="en-US" sz="1600" b="0" i="0" u="none" baseline="0"/>
              <a:t>Epos belongs to the standard technology</a:t>
            </a:r>
            <a:r>
              <a:rPr lang="en-US" sz="1600"/>
              <a:t> </a:t>
            </a:r>
            <a:r>
              <a:rPr lang="en-US" sz="1600" b="0" i="0" u="none" baseline="0"/>
              <a:t>functions. </a:t>
            </a:r>
            <a:endParaRPr lang="en-US" sz="1600" b="0" i="0" u="none" baseline="0" dirty="0"/>
          </a:p>
        </p:txBody>
      </p:sp>
      <p:grpSp>
        <p:nvGrpSpPr>
          <p:cNvPr id="7" name="Gruppieren 6"/>
          <p:cNvGrpSpPr/>
          <p:nvPr/>
        </p:nvGrpSpPr>
        <p:grpSpPr>
          <a:xfrm>
            <a:off x="773054" y="2888940"/>
            <a:ext cx="1984896" cy="2735031"/>
            <a:chOff x="693766" y="2564904"/>
            <a:chExt cx="1984896" cy="2735031"/>
          </a:xfrm>
        </p:grpSpPr>
        <p:pic>
          <p:nvPicPr>
            <p:cNvPr id="435209" name="Picture 9" descr="Bildergebnis für epos einfach positioniere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3766" y="2564904"/>
              <a:ext cx="1984896" cy="257301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95741" y="5137917"/>
              <a:ext cx="1800068" cy="162018"/>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Standard technology functions</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grpSp>
      <p:sp>
        <p:nvSpPr>
          <p:cNvPr id="11" name="Rechteck 10"/>
          <p:cNvSpPr/>
          <p:nvPr/>
        </p:nvSpPr>
        <p:spPr bwMode="auto">
          <a:xfrm>
            <a:off x="662571" y="4154487"/>
            <a:ext cx="2196244" cy="678669"/>
          </a:xfrm>
          <a:prstGeom prst="rect">
            <a:avLst/>
          </a:prstGeom>
          <a:noFill/>
          <a:ln w="9525" cap="flat" cmpd="sng" algn="ctr">
            <a:solidFill>
              <a:srgbClr val="990000">
                <a:lumMod val="100000"/>
              </a:srgbClr>
            </a:solidFill>
            <a:prstDash val="solid"/>
            <a:miter lim="800000"/>
            <a:headEnd type="none" w="med" len="med"/>
            <a:tailEnd type="none" w="med" len="med"/>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3" name="Foliennummernplatzhalter 18">
            <a:extLst>
              <a:ext uri="{FF2B5EF4-FFF2-40B4-BE49-F238E27FC236}">
                <a16:creationId xmlns:a16="http://schemas.microsoft.com/office/drawing/2014/main" id="{3D79E86F-5B10-481F-A82C-8031187F0D02}"/>
              </a:ext>
            </a:extLst>
          </p:cNvPr>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108</a:t>
            </a:fld>
            <a:endParaRPr lang="en-US" dirty="0"/>
          </a:p>
        </p:txBody>
      </p:sp>
    </p:spTree>
    <p:extLst>
      <p:ext uri="{BB962C8B-B14F-4D97-AF65-F5344CB8AC3E}">
        <p14:creationId xmlns:p14="http://schemas.microsoft.com/office/powerpoint/2010/main" val="10554094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30"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30"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1"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1"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2"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2"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3"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3"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4"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4"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6" name="MIO_AGENDA_ELEMENT_ELEMENTNUMBER_9"/>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9</a:t>
              </a:r>
              <a:endParaRPr lang="en-US" sz="1200" b="1" dirty="0">
                <a:solidFill>
                  <a:schemeClr val="bg1"/>
                </a:solidFill>
              </a:endParaRPr>
            </a:p>
          </p:txBody>
        </p:sp>
        <p:sp>
          <p:nvSpPr>
            <p:cNvPr id="25" name="MIO_AGENDA_ELEMENT_TITEL_9"/>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Engineering tools</a:t>
              </a:r>
              <a:endParaRPr lang="en-US" b="1"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19" name="Foliennummernplatzhalter 18">
            <a:extLst>
              <a:ext uri="{FF2B5EF4-FFF2-40B4-BE49-F238E27FC236}">
                <a16:creationId xmlns:a16="http://schemas.microsoft.com/office/drawing/2014/main" id="{8843B257-1E3A-43C4-9E1E-17D7A0562B8A}"/>
              </a:ext>
            </a:extLst>
          </p:cNvPr>
          <p:cNvSpPr>
            <a:spLocks noGrp="1"/>
          </p:cNvSpPr>
          <p:nvPr>
            <p:ph type="sldNum" sz="quarter" idx="12"/>
          </p:nvPr>
        </p:nvSpPr>
        <p:spPr/>
        <p:txBody>
          <a:bodyPr/>
          <a:lstStyle/>
          <a:p>
            <a:r>
              <a:rPr lang="en-US" dirty="0"/>
              <a:t>Page </a:t>
            </a:r>
            <a:fld id="{99E26495-FA13-4534-B451-FB78AC0E3177}" type="slidenum">
              <a:rPr lang="en-US" smtClean="0"/>
              <a:pPr/>
              <a:t>109</a:t>
            </a:fld>
            <a:endParaRPr lang="en-US" dirty="0"/>
          </a:p>
        </p:txBody>
      </p:sp>
    </p:spTree>
    <p:extLst>
      <p:ext uri="{BB962C8B-B14F-4D97-AF65-F5344CB8AC3E}">
        <p14:creationId xmlns:p14="http://schemas.microsoft.com/office/powerpoint/2010/main" val="403905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CUA31 Control Unit Adapter</a:t>
            </a:r>
            <a:endParaRPr lang="en-US" b="1" i="0" u="none" baseline="0" dirty="0"/>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11</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4629857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CUA31 facilitate multi-axis applications with SINAMICS S120 AC/AC Power Modules</a:t>
            </a:r>
            <a:endParaRPr lang="en-US" b="1" i="0" u="none" baseline="0" dirty="0">
              <a:solidFill>
                <a:schemeClr val="lt1"/>
              </a:solidFill>
            </a:endParaRPr>
          </a:p>
        </p:txBody>
      </p:sp>
      <p:pic>
        <p:nvPicPr>
          <p:cNvPr id="11" name="Picture 15" descr="CUA31"/>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81349" y="2348880"/>
            <a:ext cx="2126256" cy="3564262"/>
          </a:xfrm>
          <a:prstGeom prst="rect">
            <a:avLst/>
          </a:prstGeom>
          <a:noFill/>
          <a:ln w="9525">
            <a:noFill/>
            <a:miter lim="800000"/>
            <a:headEnd/>
            <a:tailEnd/>
          </a:ln>
        </p:spPr>
      </p:pic>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dirty="0"/>
              <a:t>An AC/AC Power Module is connected to a multi-axis Control Unit (e.g. a CU320-2) via the CUA31 CU adapter and the DRIVE-</a:t>
            </a:r>
            <a:r>
              <a:rPr lang="en-US" sz="1600" b="0" i="0" u="none" baseline="0" dirty="0" err="1"/>
              <a:t>CLiQ</a:t>
            </a:r>
            <a:r>
              <a:rPr lang="en-US" sz="1600" b="0" i="0" u="none" baseline="0" dirty="0"/>
              <a:t> interface. The Control Unit handles the drive functions for the AC drive.</a:t>
            </a:r>
          </a:p>
          <a:p>
            <a:pPr lvl="2" algn="l" rtl="0">
              <a:lnSpc>
                <a:spcPct val="100000"/>
              </a:lnSpc>
              <a:spcBef>
                <a:spcPts val="600"/>
              </a:spcBef>
              <a:buClr>
                <a:schemeClr val="accent1"/>
              </a:buClr>
              <a:buSzPct val="100000"/>
            </a:pPr>
            <a:r>
              <a:rPr lang="en-US" sz="1600" b="0" i="0" u="none" baseline="0" dirty="0"/>
              <a:t>The Control Unit Adapter can be plugged onto the </a:t>
            </a:r>
            <a:br>
              <a:rPr lang="en-US" sz="1600" dirty="0"/>
            </a:br>
            <a:r>
              <a:rPr lang="en-US" sz="1600" b="0" i="0" u="none" baseline="0" dirty="0"/>
              <a:t>Power Modules in the </a:t>
            </a:r>
            <a:r>
              <a:rPr lang="en-US" sz="1600" b="0" i="0" u="none" baseline="0" dirty="0" err="1"/>
              <a:t>Blocksize</a:t>
            </a:r>
            <a:r>
              <a:rPr lang="en-US" sz="1600" b="0" i="0" u="none" baseline="0" dirty="0"/>
              <a:t> format.</a:t>
            </a:r>
          </a:p>
          <a:p>
            <a:pPr lvl="2" algn="l" rtl="0">
              <a:buClr>
                <a:schemeClr val="accent1"/>
              </a:buClr>
              <a:buSzPct val="100000"/>
              <a:buNone/>
            </a:pPr>
            <a:r>
              <a:rPr lang="en-US" b="0" i="0" u="none" baseline="0" dirty="0"/>
              <a:t>	</a:t>
            </a:r>
          </a:p>
          <a:p>
            <a:pPr lvl="2" algn="l" rtl="0">
              <a:buClr>
                <a:schemeClr val="accent1"/>
              </a:buClr>
              <a:buSzPct val="100000"/>
              <a:buNone/>
            </a:pPr>
            <a:endParaRPr lang="en-US" dirty="0"/>
          </a:p>
          <a:p>
            <a:pPr lvl="2" algn="l" rtl="0">
              <a:buClr>
                <a:schemeClr val="accent1"/>
              </a:buClr>
              <a:buSzPct val="100000"/>
            </a:pPr>
            <a:endParaRPr lang="en-US" dirty="0"/>
          </a:p>
        </p:txBody>
      </p:sp>
      <p:grpSp>
        <p:nvGrpSpPr>
          <p:cNvPr id="5" name="Gruppieren 4"/>
          <p:cNvGrpSpPr/>
          <p:nvPr/>
        </p:nvGrpSpPr>
        <p:grpSpPr>
          <a:xfrm>
            <a:off x="7506142" y="4128227"/>
            <a:ext cx="3537115" cy="2002457"/>
            <a:chOff x="5423796" y="4005064"/>
            <a:chExt cx="3875878" cy="2194240"/>
          </a:xfrm>
        </p:grpSpPr>
        <p:grpSp>
          <p:nvGrpSpPr>
            <p:cNvPr id="169" name="Group 38"/>
            <p:cNvGrpSpPr>
              <a:grpSpLocks/>
            </p:cNvGrpSpPr>
            <p:nvPr/>
          </p:nvGrpSpPr>
          <p:grpSpPr bwMode="auto">
            <a:xfrm>
              <a:off x="7539335" y="4005064"/>
              <a:ext cx="758973" cy="291381"/>
              <a:chOff x="3333" y="2790"/>
              <a:chExt cx="348" cy="112"/>
            </a:xfrm>
          </p:grpSpPr>
          <p:sp>
            <p:nvSpPr>
              <p:cNvPr id="170" name="Freeform 39"/>
              <p:cNvSpPr>
                <a:spLocks/>
              </p:cNvSpPr>
              <p:nvPr/>
            </p:nvSpPr>
            <p:spPr bwMode="auto">
              <a:xfrm>
                <a:off x="3333"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172" name="Line 41"/>
              <p:cNvSpPr>
                <a:spLocks noChangeShapeType="1"/>
              </p:cNvSpPr>
              <p:nvPr/>
            </p:nvSpPr>
            <p:spPr bwMode="auto">
              <a:xfrm>
                <a:off x="3419" y="2790"/>
                <a:ext cx="166" cy="0"/>
              </a:xfrm>
              <a:prstGeom prst="line">
                <a:avLst/>
              </a:pr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171" name="Freeform 40"/>
              <p:cNvSpPr>
                <a:spLocks/>
              </p:cNvSpPr>
              <p:nvPr/>
            </p:nvSpPr>
            <p:spPr bwMode="auto">
              <a:xfrm flipH="1">
                <a:off x="3570"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grpSp>
        <p:grpSp>
          <p:nvGrpSpPr>
            <p:cNvPr id="173" name="Group 38"/>
            <p:cNvGrpSpPr>
              <a:grpSpLocks/>
            </p:cNvGrpSpPr>
            <p:nvPr/>
          </p:nvGrpSpPr>
          <p:grpSpPr bwMode="auto">
            <a:xfrm>
              <a:off x="5853807" y="4006297"/>
              <a:ext cx="758973" cy="291381"/>
              <a:chOff x="3333" y="2790"/>
              <a:chExt cx="348" cy="112"/>
            </a:xfrm>
          </p:grpSpPr>
          <p:sp>
            <p:nvSpPr>
              <p:cNvPr id="174" name="Freeform 39"/>
              <p:cNvSpPr>
                <a:spLocks/>
              </p:cNvSpPr>
              <p:nvPr/>
            </p:nvSpPr>
            <p:spPr bwMode="auto">
              <a:xfrm>
                <a:off x="3333"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176" name="Line 41"/>
              <p:cNvSpPr>
                <a:spLocks noChangeShapeType="1"/>
              </p:cNvSpPr>
              <p:nvPr/>
            </p:nvSpPr>
            <p:spPr bwMode="auto">
              <a:xfrm>
                <a:off x="3419" y="2790"/>
                <a:ext cx="166" cy="0"/>
              </a:xfrm>
              <a:prstGeom prst="line">
                <a:avLst/>
              </a:pr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175" name="Freeform 40"/>
              <p:cNvSpPr>
                <a:spLocks/>
              </p:cNvSpPr>
              <p:nvPr/>
            </p:nvSpPr>
            <p:spPr bwMode="auto">
              <a:xfrm flipH="1">
                <a:off x="3570"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grpSp>
        <p:grpSp>
          <p:nvGrpSpPr>
            <p:cNvPr id="165" name="Group 38"/>
            <p:cNvGrpSpPr>
              <a:grpSpLocks/>
            </p:cNvGrpSpPr>
            <p:nvPr/>
          </p:nvGrpSpPr>
          <p:grpSpPr bwMode="auto">
            <a:xfrm>
              <a:off x="6708353" y="4011481"/>
              <a:ext cx="758973" cy="291381"/>
              <a:chOff x="3333" y="2790"/>
              <a:chExt cx="348" cy="112"/>
            </a:xfrm>
          </p:grpSpPr>
          <p:sp>
            <p:nvSpPr>
              <p:cNvPr id="166" name="Freeform 39"/>
              <p:cNvSpPr>
                <a:spLocks/>
              </p:cNvSpPr>
              <p:nvPr/>
            </p:nvSpPr>
            <p:spPr bwMode="auto">
              <a:xfrm>
                <a:off x="3333"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168" name="Line 41"/>
              <p:cNvSpPr>
                <a:spLocks noChangeShapeType="1"/>
              </p:cNvSpPr>
              <p:nvPr/>
            </p:nvSpPr>
            <p:spPr bwMode="auto">
              <a:xfrm>
                <a:off x="3419" y="2790"/>
                <a:ext cx="166" cy="0"/>
              </a:xfrm>
              <a:prstGeom prst="line">
                <a:avLst/>
              </a:pr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167" name="Freeform 40"/>
              <p:cNvSpPr>
                <a:spLocks/>
              </p:cNvSpPr>
              <p:nvPr/>
            </p:nvSpPr>
            <p:spPr bwMode="auto">
              <a:xfrm flipH="1">
                <a:off x="3570"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grpSp>
        <p:grpSp>
          <p:nvGrpSpPr>
            <p:cNvPr id="8" name="Gruppieren 7"/>
            <p:cNvGrpSpPr/>
            <p:nvPr/>
          </p:nvGrpSpPr>
          <p:grpSpPr>
            <a:xfrm>
              <a:off x="6387207" y="4226307"/>
              <a:ext cx="534541" cy="1536261"/>
              <a:chOff x="9771583" y="4221725"/>
              <a:chExt cx="534541" cy="1536261"/>
            </a:xfrm>
          </p:grpSpPr>
          <p:pic>
            <p:nvPicPr>
              <p:cNvPr id="79938" name="Picture 66" descr="D:\1_Foliensätze\SINAMICS S120\Technikfoliensatz\Bilder\PM240-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71583" y="4221725"/>
                <a:ext cx="534541" cy="1536261"/>
              </a:xfrm>
              <a:prstGeom prst="rect">
                <a:avLst/>
              </a:prstGeom>
              <a:noFill/>
              <a:extLst>
                <a:ext uri="{909E8E84-426E-40DD-AFC4-6F175D3DCCD1}">
                  <a14:hiddenFill xmlns:a14="http://schemas.microsoft.com/office/drawing/2010/main">
                    <a:solidFill>
                      <a:srgbClr val="FFFFFF"/>
                    </a:solidFill>
                  </a14:hiddenFill>
                </a:ext>
              </a:extLst>
            </p:spPr>
          </p:pic>
          <p:pic>
            <p:nvPicPr>
              <p:cNvPr id="79939" name="Picture 67" descr="D:\1_Foliensätze\SINAMICS S120\Technikfoliensatz\Bilder\CUA3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94390" y="4255482"/>
                <a:ext cx="411734" cy="984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9" name="Gruppieren 158"/>
            <p:cNvGrpSpPr/>
            <p:nvPr/>
          </p:nvGrpSpPr>
          <p:grpSpPr>
            <a:xfrm>
              <a:off x="7251303" y="4248887"/>
              <a:ext cx="534541" cy="1536261"/>
              <a:chOff x="9771583" y="4221725"/>
              <a:chExt cx="534541" cy="1536261"/>
            </a:xfrm>
          </p:grpSpPr>
          <p:pic>
            <p:nvPicPr>
              <p:cNvPr id="160" name="Picture 66" descr="D:\1_Foliensätze\SINAMICS S120\Technikfoliensatz\Bilder\PM240-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71583" y="4221725"/>
                <a:ext cx="534541" cy="1536261"/>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7" descr="D:\1_Foliensätze\SINAMICS S120\Technikfoliensatz\Bilder\CUA3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94390" y="4255482"/>
                <a:ext cx="411734" cy="984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 name="Gruppieren 161"/>
            <p:cNvGrpSpPr/>
            <p:nvPr/>
          </p:nvGrpSpPr>
          <p:grpSpPr>
            <a:xfrm>
              <a:off x="8084914" y="4249622"/>
              <a:ext cx="534541" cy="1536261"/>
              <a:chOff x="9771583" y="4221725"/>
              <a:chExt cx="534541" cy="1536261"/>
            </a:xfrm>
          </p:grpSpPr>
          <p:pic>
            <p:nvPicPr>
              <p:cNvPr id="163" name="Picture 66" descr="D:\1_Foliensätze\SINAMICS S120\Technikfoliensatz\Bilder\PM240-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71583" y="4221725"/>
                <a:ext cx="534541" cy="1536261"/>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7" descr="D:\1_Foliensätze\SINAMICS S120\Technikfoliensatz\Bilder\CUA3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94390" y="4255482"/>
                <a:ext cx="411734" cy="984185"/>
              </a:xfrm>
              <a:prstGeom prst="rect">
                <a:avLst/>
              </a:prstGeom>
              <a:noFill/>
              <a:extLst>
                <a:ext uri="{909E8E84-426E-40DD-AFC4-6F175D3DCCD1}">
                  <a14:hiddenFill xmlns:a14="http://schemas.microsoft.com/office/drawing/2010/main">
                    <a:solidFill>
                      <a:srgbClr val="FFFFFF"/>
                    </a:solidFill>
                  </a14:hiddenFill>
                </a:ext>
              </a:extLst>
            </p:spPr>
          </p:pic>
        </p:grpSp>
        <p:pic>
          <p:nvPicPr>
            <p:cNvPr id="79941" name="Picture 69" descr="D:\1_Foliensätze\SINAMICS S120\Technikfoliensatz\Bilder\CU320.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17038" y="4278237"/>
              <a:ext cx="248325" cy="124357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9"/>
            <p:cNvSpPr txBox="1">
              <a:spLocks noChangeArrowheads="1"/>
            </p:cNvSpPr>
            <p:nvPr/>
          </p:nvSpPr>
          <p:spPr bwMode="auto">
            <a:xfrm>
              <a:off x="5423796" y="5549628"/>
              <a:ext cx="762685" cy="269803"/>
            </a:xfrm>
            <a:prstGeom prst="rect">
              <a:avLst/>
            </a:prstGeom>
            <a:noFill/>
            <a:ln w="9525">
              <a:noFill/>
              <a:miter lim="800000"/>
              <a:headEnd/>
              <a:tailEnd type="none" w="sm" len="med"/>
            </a:ln>
          </p:spPr>
          <p:txBody>
            <a:bodyPr wrap="none">
              <a:spAutoFit/>
            </a:bodyPr>
            <a:lstStyle/>
            <a:p>
              <a:pPr algn="r" rtl="0">
                <a:spcBef>
                  <a:spcPct val="0"/>
                </a:spcBef>
                <a:buClrTx/>
                <a:buFontTx/>
                <a:buNone/>
              </a:pPr>
              <a:r>
                <a:rPr lang="en-US" sz="1000" b="1" i="0" u="none" baseline="0">
                  <a:solidFill>
                    <a:schemeClr val="tx1"/>
                  </a:solidFill>
                </a:rPr>
                <a:t>CU320-2</a:t>
              </a:r>
              <a:endParaRPr lang="en-US" sz="1000" b="1" i="0" u="none" baseline="0" dirty="0">
                <a:solidFill>
                  <a:schemeClr val="tx1"/>
                </a:solidFill>
              </a:endParaRPr>
            </a:p>
          </p:txBody>
        </p:sp>
        <p:sp>
          <p:nvSpPr>
            <p:cNvPr id="74" name="Text Box 80"/>
            <p:cNvSpPr txBox="1">
              <a:spLocks noChangeArrowheads="1"/>
            </p:cNvSpPr>
            <p:nvPr/>
          </p:nvSpPr>
          <p:spPr bwMode="auto">
            <a:xfrm>
              <a:off x="6271067" y="5760874"/>
              <a:ext cx="3028607" cy="438430"/>
            </a:xfrm>
            <a:prstGeom prst="rect">
              <a:avLst/>
            </a:prstGeom>
            <a:noFill/>
            <a:ln w="9525">
              <a:noFill/>
              <a:miter lim="800000"/>
              <a:headEnd/>
              <a:tailEnd type="none" w="sm" len="med"/>
            </a:ln>
          </p:spPr>
          <p:txBody>
            <a:bodyPr wrap="none">
              <a:spAutoFit/>
            </a:bodyPr>
            <a:lstStyle/>
            <a:p>
              <a:pPr algn="l" rtl="0">
                <a:spcBef>
                  <a:spcPct val="0"/>
                </a:spcBef>
                <a:buClrTx/>
                <a:buFontTx/>
                <a:buNone/>
              </a:pPr>
              <a:r>
                <a:rPr lang="en-US" sz="1000" b="1" i="0" u="none" baseline="0">
                  <a:solidFill>
                    <a:schemeClr val="tx1"/>
                  </a:solidFill>
                </a:rPr>
                <a:t>PM 240-2 Power Modules with snapped-on</a:t>
              </a:r>
              <a:br>
                <a:rPr lang="en-US" sz="1000" b="1">
                  <a:solidFill>
                    <a:schemeClr val="tx1"/>
                  </a:solidFill>
                </a:rPr>
              </a:br>
              <a:r>
                <a:rPr lang="en-US" sz="1000" b="1" i="0" u="none" baseline="0">
                  <a:solidFill>
                    <a:schemeClr val="tx1"/>
                  </a:solidFill>
                </a:rPr>
                <a:t>CUA31 Control Unit Adapter</a:t>
              </a:r>
              <a:endParaRPr lang="en-US" sz="1000" b="1" i="0" u="none" baseline="0" dirty="0">
                <a:solidFill>
                  <a:schemeClr val="tx1"/>
                </a:solidFill>
              </a:endParaRPr>
            </a:p>
          </p:txBody>
        </p:sp>
      </p:grpSp>
    </p:spTree>
    <p:custDataLst>
      <p:tags r:id="rId1"/>
    </p:custDataLst>
    <p:extLst>
      <p:ext uri="{BB962C8B-B14F-4D97-AF65-F5344CB8AC3E}">
        <p14:creationId xmlns:p14="http://schemas.microsoft.com/office/powerpoint/2010/main" val="176130181"/>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658307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Startdrive</a:t>
            </a:r>
            <a:br>
              <a:rPr lang="en-US">
                <a:latin typeface="Arial"/>
              </a:rPr>
            </a:br>
            <a:r>
              <a:rPr lang="en-US" baseline="0">
                <a:latin typeface="Arial"/>
              </a:rPr>
              <a:t>SINAMICS120 in the TIA Portal</a:t>
            </a:r>
            <a:endParaRPr lang="en-US" baseline="0" dirty="0">
              <a:latin typeface="Arial"/>
            </a:endParaRPr>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SzPct val="100000"/>
              <a:buNone/>
            </a:pPr>
            <a:r>
              <a:rPr lang="en-US" b="1" i="0" u="none" baseline="0">
                <a:solidFill>
                  <a:schemeClr val="lt1"/>
                </a:solidFill>
              </a:rPr>
              <a:t>SINAMICS Startdrive – the engineering platform for automation and drive technology</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173038" algn="l" rtl="0">
              <a:lnSpc>
                <a:spcPct val="100000"/>
              </a:lnSpc>
              <a:spcBef>
                <a:spcPts val="600"/>
              </a:spcBef>
            </a:pPr>
            <a:r>
              <a:rPr lang="en-US" sz="1600" b="0" i="0" u="none" baseline="0" dirty="0"/>
              <a:t>In the TIA Portal there is an integrated tool for configuring, commissioning and diagnosing the SINAMICS S120 drive family. </a:t>
            </a:r>
          </a:p>
          <a:p>
            <a:pPr marL="173038" algn="l" rtl="0">
              <a:lnSpc>
                <a:spcPct val="100000"/>
              </a:lnSpc>
              <a:spcBef>
                <a:spcPts val="600"/>
              </a:spcBef>
            </a:pPr>
            <a:r>
              <a:rPr lang="en-US" sz="1600" b="0" i="0" u="none" baseline="0" dirty="0"/>
              <a:t>Possible tasks that can be handled using </a:t>
            </a:r>
            <a:r>
              <a:rPr lang="en-US" sz="1600" b="0" i="0" u="none" baseline="0" dirty="0" err="1"/>
              <a:t>Startdrive</a:t>
            </a:r>
            <a:r>
              <a:rPr lang="en-US" sz="1600" b="0" i="0" u="none" baseline="0" dirty="0"/>
              <a:t>:</a:t>
            </a:r>
          </a:p>
          <a:p>
            <a:pPr marL="358775" indent="-185738" algn="l" rtl="0">
              <a:lnSpc>
                <a:spcPct val="100000"/>
              </a:lnSpc>
              <a:spcBef>
                <a:spcPts val="600"/>
              </a:spcBef>
              <a:buFont typeface="Arial" panose="020B0604020202020204" pitchFamily="34" charset="0"/>
              <a:buChar char="•"/>
            </a:pPr>
            <a:r>
              <a:rPr lang="en-US" sz="1500" b="0" i="0" u="none" baseline="0" dirty="0"/>
              <a:t>Creating projects for drive-specific solutions</a:t>
            </a:r>
          </a:p>
          <a:p>
            <a:pPr marL="358775" indent="-185738" algn="l" rtl="0">
              <a:lnSpc>
                <a:spcPct val="100000"/>
              </a:lnSpc>
              <a:spcBef>
                <a:spcPts val="0"/>
              </a:spcBef>
              <a:buFont typeface="Arial" panose="020B0604020202020204" pitchFamily="34" charset="0"/>
              <a:buChar char="•"/>
            </a:pPr>
            <a:r>
              <a:rPr lang="en-US" sz="1500" b="0" i="0" u="none" baseline="0" dirty="0"/>
              <a:t>Inserting the drives in the project as single drives, or network the drives with higher-level control systems</a:t>
            </a:r>
          </a:p>
          <a:p>
            <a:pPr marL="358775" indent="-185738" algn="l" rtl="0">
              <a:lnSpc>
                <a:spcPct val="100000"/>
              </a:lnSpc>
              <a:spcBef>
                <a:spcPts val="0"/>
              </a:spcBef>
              <a:buFont typeface="Arial" panose="020B0604020202020204" pitchFamily="34" charset="0"/>
              <a:buChar char="•"/>
            </a:pPr>
            <a:r>
              <a:rPr lang="en-US" sz="1500" b="0" i="0" u="none" baseline="0" dirty="0"/>
              <a:t>Configuring and parameterizing drives </a:t>
            </a:r>
          </a:p>
          <a:p>
            <a:pPr marL="358775" indent="-185738" algn="l" rtl="0">
              <a:lnSpc>
                <a:spcPct val="100000"/>
              </a:lnSpc>
              <a:spcBef>
                <a:spcPts val="0"/>
              </a:spcBef>
              <a:buFont typeface="Arial" panose="020B0604020202020204" pitchFamily="34" charset="0"/>
              <a:buChar char="•"/>
            </a:pPr>
            <a:r>
              <a:rPr lang="en-US" sz="1500" b="0" i="0" u="none" baseline="0" dirty="0"/>
              <a:t>Extending the parameterization with drive-specific functions such as the free function blocks and a technology controller</a:t>
            </a:r>
          </a:p>
          <a:p>
            <a:pPr marL="358775" indent="-185738" algn="l" rtl="0">
              <a:lnSpc>
                <a:spcPct val="100000"/>
              </a:lnSpc>
              <a:spcBef>
                <a:spcPts val="0"/>
              </a:spcBef>
              <a:buFont typeface="Arial" panose="020B0604020202020204" pitchFamily="34" charset="0"/>
              <a:buChar char="•"/>
            </a:pPr>
            <a:r>
              <a:rPr lang="en-US" sz="1500" b="0" i="0" u="none" baseline="0" dirty="0"/>
              <a:t>Going online with the drive, and testing the parameterization using the drive control panel</a:t>
            </a:r>
          </a:p>
          <a:p>
            <a:pPr marL="358775" indent="-185738" algn="l" rtl="0">
              <a:lnSpc>
                <a:spcPct val="100000"/>
              </a:lnSpc>
              <a:spcBef>
                <a:spcPts val="0"/>
              </a:spcBef>
              <a:buFont typeface="Arial" panose="020B0604020202020204" pitchFamily="34" charset="0"/>
              <a:buChar char="•"/>
            </a:pPr>
            <a:r>
              <a:rPr lang="en-US" sz="1500" b="0" i="0" u="none" baseline="0" dirty="0"/>
              <a:t>Carrying out diagnostics in the case of a fault</a:t>
            </a:r>
            <a:endParaRPr lang="en-US" altLang="de-DE" sz="1200" dirty="0"/>
          </a:p>
          <a:p>
            <a:pPr marL="527050" indent="-171450" algn="l" rtl="0">
              <a:buFont typeface="Arial" panose="020B0604020202020204" pitchFamily="34" charset="0"/>
              <a:buChar char="•"/>
            </a:pPr>
            <a:endParaRPr lang="en-US" sz="1200" dirty="0"/>
          </a:p>
          <a:p>
            <a:pPr lvl="2" algn="l" rtl="0">
              <a:buClr>
                <a:schemeClr val="accent1"/>
              </a:buClr>
              <a:buSzPct val="100000"/>
            </a:pPr>
            <a:endParaRPr lang="en-US" dirty="0"/>
          </a:p>
        </p:txBody>
      </p:sp>
      <p:pic>
        <p:nvPicPr>
          <p:cNvPr id="1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7154" y="2662064"/>
            <a:ext cx="2309673" cy="14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Grafik 1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63068" y="4371835"/>
            <a:ext cx="2303759" cy="1420030"/>
          </a:xfrm>
          <a:prstGeom prst="rect">
            <a:avLst/>
          </a:prstGeom>
        </p:spPr>
      </p:pic>
      <p:sp>
        <p:nvSpPr>
          <p:cNvPr id="11" name="Foliennummernplatzhalter 18">
            <a:extLst>
              <a:ext uri="{FF2B5EF4-FFF2-40B4-BE49-F238E27FC236}">
                <a16:creationId xmlns:a16="http://schemas.microsoft.com/office/drawing/2014/main" id="{80198A9E-E30A-4525-BFD6-AEA7C6333579}"/>
              </a:ext>
            </a:extLst>
          </p:cNvPr>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110</a:t>
            </a:fld>
            <a:endParaRPr lang="en-US" dirty="0"/>
          </a:p>
        </p:txBody>
      </p:sp>
    </p:spTree>
    <p:custDataLst>
      <p:tags r:id="rId1"/>
    </p:custDataLst>
    <p:extLst>
      <p:ext uri="{BB962C8B-B14F-4D97-AF65-F5344CB8AC3E}">
        <p14:creationId xmlns:p14="http://schemas.microsoft.com/office/powerpoint/2010/main" val="1210944087"/>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7624417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web server – an integral component of </a:t>
            </a:r>
            <a:br>
              <a:rPr lang="en-US">
                <a:latin typeface="Arial"/>
              </a:rPr>
            </a:br>
            <a:r>
              <a:rPr lang="en-US" baseline="0">
                <a:latin typeface="Arial"/>
              </a:rPr>
              <a:t>the SINAMICS firmware</a:t>
            </a:r>
            <a:endParaRPr lang="en-US" dirty="0">
              <a:latin typeface="Arial"/>
            </a:endParaRPr>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80975" lvl="2" indent="0" algn="l" rtl="0">
              <a:buClr>
                <a:schemeClr val="accent1"/>
              </a:buClr>
              <a:buSzPct val="100000"/>
              <a:buNone/>
            </a:pPr>
            <a:r>
              <a:rPr lang="en-US" b="1" i="0" u="none" baseline="0">
                <a:solidFill>
                  <a:schemeClr val="lt1"/>
                </a:solidFill>
              </a:rPr>
              <a:t>SINAMICS web server for efficient diagnostics and maintenance</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pic>
        <p:nvPicPr>
          <p:cNvPr id="8" name="Grafik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7789" y="2960948"/>
            <a:ext cx="2156478" cy="2340260"/>
          </a:xfrm>
          <a:prstGeom prst="rect">
            <a:avLst/>
          </a:prstGeom>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173038" algn="l" rtl="0">
              <a:lnSpc>
                <a:spcPct val="100000"/>
              </a:lnSpc>
              <a:spcBef>
                <a:spcPts val="600"/>
              </a:spcBef>
            </a:pPr>
            <a:r>
              <a:rPr lang="en-US" sz="1600" b="0" i="0" u="none" baseline="0" dirty="0"/>
              <a:t>Every PC capable of going on the Internet with a browser is sufficient to execute the following functions:</a:t>
            </a:r>
          </a:p>
          <a:p>
            <a:pPr marL="358775" indent="-185738" algn="l" rtl="0">
              <a:lnSpc>
                <a:spcPct val="100000"/>
              </a:lnSpc>
              <a:spcBef>
                <a:spcPts val="600"/>
              </a:spcBef>
              <a:buFont typeface="Arial" panose="020B0604020202020204" pitchFamily="34" charset="0"/>
              <a:buChar char="•"/>
            </a:pPr>
            <a:r>
              <a:rPr lang="en-US" sz="1600" b="0" i="0" u="none" baseline="0" dirty="0"/>
              <a:t>Standard (diagnostics)	</a:t>
            </a:r>
          </a:p>
          <a:p>
            <a:pPr marL="358775" indent="-185738" algn="l" rtl="0">
              <a:lnSpc>
                <a:spcPct val="100000"/>
              </a:lnSpc>
              <a:spcBef>
                <a:spcPts val="600"/>
              </a:spcBef>
              <a:buFont typeface="Arial" panose="020B0604020202020204" pitchFamily="34" charset="0"/>
              <a:buChar char="•"/>
            </a:pPr>
            <a:r>
              <a:rPr lang="en-US" sz="1600" b="0" i="0" u="none" baseline="0" dirty="0"/>
              <a:t>User-defined pages</a:t>
            </a:r>
          </a:p>
          <a:p>
            <a:pPr marL="358775" indent="-185738" algn="l" rtl="0">
              <a:lnSpc>
                <a:spcPct val="100000"/>
              </a:lnSpc>
              <a:spcBef>
                <a:spcPts val="600"/>
              </a:spcBef>
              <a:buFont typeface="Arial" panose="020B0604020202020204" pitchFamily="34" charset="0"/>
              <a:buChar char="•"/>
            </a:pPr>
            <a:r>
              <a:rPr lang="en-US" sz="1600" b="0" i="0" u="none" baseline="0" dirty="0"/>
              <a:t>Project and firmware update function</a:t>
            </a:r>
          </a:p>
          <a:p>
            <a:pPr marL="358775" indent="-185738" algn="l" rtl="0">
              <a:lnSpc>
                <a:spcPct val="100000"/>
              </a:lnSpc>
              <a:spcBef>
                <a:spcPts val="600"/>
              </a:spcBef>
              <a:buFont typeface="Arial" panose="020B0604020202020204" pitchFamily="34" charset="0"/>
              <a:buChar char="•"/>
            </a:pPr>
            <a:r>
              <a:rPr lang="en-US" sz="1600" b="0" i="0" u="none" baseline="0" dirty="0"/>
              <a:t>Upload of trace files</a:t>
            </a:r>
          </a:p>
          <a:p>
            <a:pPr marL="358775" indent="-185738" algn="l" rtl="0">
              <a:lnSpc>
                <a:spcPct val="100000"/>
              </a:lnSpc>
              <a:spcBef>
                <a:spcPts val="600"/>
              </a:spcBef>
              <a:buFont typeface="Arial" panose="020B0604020202020204" pitchFamily="34" charset="0"/>
              <a:buChar char="•"/>
            </a:pPr>
            <a:r>
              <a:rPr lang="en-US" sz="1600" b="0" i="0" u="none" baseline="0" dirty="0"/>
              <a:t>Series commissioning without the STARTER engineering tool; however, a STARTER project is required. A first commissioning is not possible!</a:t>
            </a:r>
            <a:endParaRPr lang="en-US" sz="1400" b="0" i="0" u="none" baseline="0" dirty="0"/>
          </a:p>
          <a:p>
            <a:pPr marL="285750" indent="-285750" algn="l" rtl="0">
              <a:buFont typeface="Arial" panose="020B0604020202020204" pitchFamily="34" charset="0"/>
              <a:buChar char="•"/>
            </a:pPr>
            <a:endParaRPr lang="en-US" altLang="de-DE" sz="1200" dirty="0"/>
          </a:p>
          <a:p>
            <a:pPr marL="527050" indent="-171450" algn="l" rtl="0">
              <a:buFont typeface="Arial" panose="020B0604020202020204" pitchFamily="34" charset="0"/>
              <a:buChar char="•"/>
            </a:pPr>
            <a:endParaRPr lang="en-US" sz="1200" dirty="0"/>
          </a:p>
          <a:p>
            <a:pPr lvl="2" algn="l" rtl="0">
              <a:buClr>
                <a:schemeClr val="accent1"/>
              </a:buClr>
              <a:buSzPct val="100000"/>
            </a:pPr>
            <a:endParaRPr lang="en-US" dirty="0"/>
          </a:p>
        </p:txBody>
      </p:sp>
      <p:sp>
        <p:nvSpPr>
          <p:cNvPr id="10" name="Foliennummernplatzhalter 18">
            <a:extLst>
              <a:ext uri="{FF2B5EF4-FFF2-40B4-BE49-F238E27FC236}">
                <a16:creationId xmlns:a16="http://schemas.microsoft.com/office/drawing/2014/main" id="{DEE4C83C-7437-491B-AC97-593790DB01DA}"/>
              </a:ext>
            </a:extLst>
          </p:cNvPr>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111</a:t>
            </a:fld>
            <a:endParaRPr lang="en-US" dirty="0"/>
          </a:p>
        </p:txBody>
      </p:sp>
    </p:spTree>
    <p:custDataLst>
      <p:tags r:id="rId1"/>
    </p:custDataLst>
    <p:extLst>
      <p:ext uri="{BB962C8B-B14F-4D97-AF65-F5344CB8AC3E}">
        <p14:creationId xmlns:p14="http://schemas.microsoft.com/office/powerpoint/2010/main" val="1581796722"/>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30"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30"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1"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1"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2"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2"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3"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3"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4"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4"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5"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5"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6" name="MIO_AGENDA_ELEMENT_ELEMENTNUMBER_10"/>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10</a:t>
              </a:r>
              <a:endParaRPr lang="en-US" sz="1200" b="1" dirty="0">
                <a:solidFill>
                  <a:schemeClr val="bg1"/>
                </a:solidFill>
              </a:endParaRPr>
            </a:p>
          </p:txBody>
        </p:sp>
        <p:sp>
          <p:nvSpPr>
            <p:cNvPr id="25" name="MIO_AGENDA_ELEMENT_TITEL_10"/>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Digitalization</a:t>
              </a:r>
              <a:endParaRPr lang="en-US" b="1"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21" name="Foliennummernplatzhalter 20">
            <a:extLst>
              <a:ext uri="{FF2B5EF4-FFF2-40B4-BE49-F238E27FC236}">
                <a16:creationId xmlns:a16="http://schemas.microsoft.com/office/drawing/2014/main" id="{3877235E-DDC6-4114-9F70-DC847F841694}"/>
              </a:ext>
            </a:extLst>
          </p:cNvPr>
          <p:cNvSpPr>
            <a:spLocks noGrp="1"/>
          </p:cNvSpPr>
          <p:nvPr>
            <p:ph type="sldNum" sz="quarter" idx="12"/>
          </p:nvPr>
        </p:nvSpPr>
        <p:spPr/>
        <p:txBody>
          <a:bodyPr/>
          <a:lstStyle/>
          <a:p>
            <a:r>
              <a:rPr lang="en-US" dirty="0"/>
              <a:t>Page </a:t>
            </a:r>
            <a:fld id="{99E26495-FA13-4534-B451-FB78AC0E3177}" type="slidenum">
              <a:rPr lang="en-US" smtClean="0"/>
              <a:pPr/>
              <a:t>112</a:t>
            </a:fld>
            <a:endParaRPr lang="en-US" dirty="0"/>
          </a:p>
        </p:txBody>
      </p:sp>
    </p:spTree>
    <p:extLst>
      <p:ext uri="{BB962C8B-B14F-4D97-AF65-F5344CB8AC3E}">
        <p14:creationId xmlns:p14="http://schemas.microsoft.com/office/powerpoint/2010/main" val="21125348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Software applications for SINAMICS S120 integrated in the value-added chain</a:t>
            </a:r>
            <a:endParaRPr lang="en-US" b="1" i="0" u="none" baseline="0"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6220773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uppieren 4"/>
          <p:cNvGrpSpPr/>
          <p:nvPr/>
        </p:nvGrpSpPr>
        <p:grpSpPr>
          <a:xfrm>
            <a:off x="914599" y="1737415"/>
            <a:ext cx="10167327" cy="1241350"/>
            <a:chOff x="627063" y="1737415"/>
            <a:chExt cx="10167327" cy="1241350"/>
          </a:xfrm>
        </p:grpSpPr>
        <p:pic>
          <p:nvPicPr>
            <p:cNvPr id="28" name="Product-design">
              <a:hlinkClick r:id="rId7" action="ppaction://hlinksldjump"/>
              <a:extLst>
                <a:ext uri="{FF2B5EF4-FFF2-40B4-BE49-F238E27FC236}">
                  <a16:creationId xmlns:a16="http://schemas.microsoft.com/office/drawing/2014/main" id="{3E95DB8B-44DA-4DE0-B5B8-8EEA14512A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04959" y="1737415"/>
              <a:ext cx="2108992" cy="1241350"/>
            </a:xfrm>
            <a:prstGeom prst="rect">
              <a:avLst/>
            </a:prstGeom>
          </p:spPr>
        </p:pic>
        <p:pic>
          <p:nvPicPr>
            <p:cNvPr id="27" name="Production-planning">
              <a:hlinkClick r:id="rId9" action="ppaction://hlinksldjump"/>
              <a:extLst>
                <a:ext uri="{FF2B5EF4-FFF2-40B4-BE49-F238E27FC236}">
                  <a16:creationId xmlns:a16="http://schemas.microsoft.com/office/drawing/2014/main" id="{D6D3D1E9-F17C-4FA2-837A-CD9B8E040A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98503" y="1737415"/>
              <a:ext cx="2108992" cy="1241350"/>
            </a:xfrm>
            <a:prstGeom prst="rect">
              <a:avLst/>
            </a:prstGeom>
          </p:spPr>
        </p:pic>
        <p:pic>
          <p:nvPicPr>
            <p:cNvPr id="26" name="Production-engineering">
              <a:hlinkClick r:id="rId11" action="ppaction://hlinksldjump"/>
              <a:extLst>
                <a:ext uri="{FF2B5EF4-FFF2-40B4-BE49-F238E27FC236}">
                  <a16:creationId xmlns:a16="http://schemas.microsoft.com/office/drawing/2014/main" id="{97C3F183-E591-4DEA-94A6-8F6804CE37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96569" y="1737415"/>
              <a:ext cx="2108992" cy="1241350"/>
            </a:xfrm>
            <a:prstGeom prst="rect">
              <a:avLst/>
            </a:prstGeom>
          </p:spPr>
        </p:pic>
        <p:pic>
          <p:nvPicPr>
            <p:cNvPr id="25" name="Production-execution">
              <a:hlinkClick r:id="rId13" action="ppaction://hlinksldjump"/>
              <a:extLst>
                <a:ext uri="{FF2B5EF4-FFF2-40B4-BE49-F238E27FC236}">
                  <a16:creationId xmlns:a16="http://schemas.microsoft.com/office/drawing/2014/main" id="{A9F48B2C-A9AB-4321-B423-B38733C6EFE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85689" y="1737415"/>
              <a:ext cx="2108992" cy="1241350"/>
            </a:xfrm>
            <a:prstGeom prst="rect">
              <a:avLst/>
            </a:prstGeom>
          </p:spPr>
        </p:pic>
        <p:pic>
          <p:nvPicPr>
            <p:cNvPr id="24" name="Services">
              <a:hlinkClick r:id="rId15" action="ppaction://hlinksldjump"/>
              <a:extLst>
                <a:ext uri="{FF2B5EF4-FFF2-40B4-BE49-F238E27FC236}">
                  <a16:creationId xmlns:a16="http://schemas.microsoft.com/office/drawing/2014/main" id="{F11499A4-E722-4A11-9EE7-B1A3CA4C2DA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484504" y="1737415"/>
              <a:ext cx="2108992" cy="1241350"/>
            </a:xfrm>
            <a:prstGeom prst="rect">
              <a:avLst/>
            </a:prstGeom>
          </p:spPr>
        </p:pic>
        <p:pic>
          <p:nvPicPr>
            <p:cNvPr id="23" name="Digital-thread">
              <a:extLst>
                <a:ext uri="{FF2B5EF4-FFF2-40B4-BE49-F238E27FC236}">
                  <a16:creationId xmlns:a16="http://schemas.microsoft.com/office/drawing/2014/main" id="{A9365C8B-BF20-495E-BAB7-243AF53AE65F}"/>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14388" r="15082"/>
            <a:stretch/>
          </p:blipFill>
          <p:spPr>
            <a:xfrm>
              <a:off x="1883873" y="1764401"/>
              <a:ext cx="8910517" cy="1188526"/>
            </a:xfrm>
            <a:prstGeom prst="rect">
              <a:avLst/>
            </a:prstGeom>
          </p:spPr>
        </p:pic>
        <p:sp>
          <p:nvSpPr>
            <p:cNvPr id="31" name="Rechteck 30">
              <a:extLst>
                <a:ext uri="{FF2B5EF4-FFF2-40B4-BE49-F238E27FC236}">
                  <a16:creationId xmlns:a16="http://schemas.microsoft.com/office/drawing/2014/main" id="{9C12682F-49F0-42DC-ABB1-18C26BA6AD18}"/>
                </a:ext>
              </a:extLst>
            </p:cNvPr>
            <p:cNvSpPr/>
            <p:nvPr/>
          </p:nvSpPr>
          <p:spPr>
            <a:xfrm>
              <a:off x="2837713" y="1907875"/>
              <a:ext cx="532903"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Product</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design</a:t>
              </a:r>
              <a:endParaRPr lang="en-US" sz="1200" b="1" spc="-20" dirty="0">
                <a:solidFill>
                  <a:schemeClr val="bg1"/>
                </a:solidFill>
                <a:latin typeface="Siemens Sans" pitchFamily="2" charset="0"/>
              </a:endParaRPr>
            </a:p>
          </p:txBody>
        </p:sp>
        <p:sp>
          <p:nvSpPr>
            <p:cNvPr id="32" name="Rechteck 31">
              <a:extLst>
                <a:ext uri="{FF2B5EF4-FFF2-40B4-BE49-F238E27FC236}">
                  <a16:creationId xmlns:a16="http://schemas.microsoft.com/office/drawing/2014/main" id="{9173A102-D66A-4E8F-8654-25CDA6AC25A7}"/>
                </a:ext>
              </a:extLst>
            </p:cNvPr>
            <p:cNvSpPr/>
            <p:nvPr/>
          </p:nvSpPr>
          <p:spPr>
            <a:xfrm>
              <a:off x="4481701" y="1907875"/>
              <a:ext cx="754437"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Production</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planning</a:t>
              </a:r>
              <a:endParaRPr lang="en-US" sz="1200" b="1" spc="-20" dirty="0">
                <a:solidFill>
                  <a:schemeClr val="bg1"/>
                </a:solidFill>
                <a:latin typeface="Siemens Sans" pitchFamily="2" charset="0"/>
              </a:endParaRPr>
            </a:p>
          </p:txBody>
        </p:sp>
        <p:sp>
          <p:nvSpPr>
            <p:cNvPr id="33" name="Rechteck 32">
              <a:extLst>
                <a:ext uri="{FF2B5EF4-FFF2-40B4-BE49-F238E27FC236}">
                  <a16:creationId xmlns:a16="http://schemas.microsoft.com/office/drawing/2014/main" id="{19B774AE-7A06-4ACD-A5D6-564879175EEF}"/>
                </a:ext>
              </a:extLst>
            </p:cNvPr>
            <p:cNvSpPr/>
            <p:nvPr/>
          </p:nvSpPr>
          <p:spPr>
            <a:xfrm>
              <a:off x="6033537" y="1907875"/>
              <a:ext cx="846707"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Production</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engineering</a:t>
              </a:r>
              <a:endParaRPr lang="en-US" sz="1200" b="1" spc="-20" dirty="0">
                <a:solidFill>
                  <a:schemeClr val="bg1"/>
                </a:solidFill>
                <a:latin typeface="Siemens Sans" pitchFamily="2" charset="0"/>
              </a:endParaRPr>
            </a:p>
          </p:txBody>
        </p:sp>
        <p:sp>
          <p:nvSpPr>
            <p:cNvPr id="34" name="Rechteck 33">
              <a:extLst>
                <a:ext uri="{FF2B5EF4-FFF2-40B4-BE49-F238E27FC236}">
                  <a16:creationId xmlns:a16="http://schemas.microsoft.com/office/drawing/2014/main" id="{333D18ED-DA42-4713-B106-8F4B612BC3EE}"/>
                </a:ext>
              </a:extLst>
            </p:cNvPr>
            <p:cNvSpPr/>
            <p:nvPr/>
          </p:nvSpPr>
          <p:spPr>
            <a:xfrm>
              <a:off x="7654838" y="1907875"/>
              <a:ext cx="754437"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Production</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execution</a:t>
              </a:r>
              <a:endParaRPr lang="en-US" sz="1200" b="1" spc="-20" dirty="0">
                <a:solidFill>
                  <a:schemeClr val="bg1"/>
                </a:solidFill>
                <a:latin typeface="Siemens Sans" pitchFamily="2" charset="0"/>
              </a:endParaRPr>
            </a:p>
          </p:txBody>
        </p:sp>
        <p:sp>
          <p:nvSpPr>
            <p:cNvPr id="35" name="Rechteck 34">
              <a:extLst>
                <a:ext uri="{FF2B5EF4-FFF2-40B4-BE49-F238E27FC236}">
                  <a16:creationId xmlns:a16="http://schemas.microsoft.com/office/drawing/2014/main" id="{05A5AE0B-6EC7-4A7E-B711-2B5A65BD0361}"/>
                </a:ext>
              </a:extLst>
            </p:cNvPr>
            <p:cNvSpPr/>
            <p:nvPr/>
          </p:nvSpPr>
          <p:spPr>
            <a:xfrm>
              <a:off x="9232852" y="1907875"/>
              <a:ext cx="572528" cy="1661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Services</a:t>
              </a:r>
              <a:endParaRPr lang="en-US" sz="1200" b="1" spc="-20" dirty="0">
                <a:solidFill>
                  <a:schemeClr val="bg1"/>
                </a:solidFill>
                <a:latin typeface="Siemens Sans" pitchFamily="2" charset="0"/>
              </a:endParaRPr>
            </a:p>
          </p:txBody>
        </p:sp>
        <p:sp>
          <p:nvSpPr>
            <p:cNvPr id="29" name="Rechteck 28">
              <a:extLst>
                <a:ext uri="{FF2B5EF4-FFF2-40B4-BE49-F238E27FC236}">
                  <a16:creationId xmlns:a16="http://schemas.microsoft.com/office/drawing/2014/main" id="{283DADF1-3AAF-4DAA-A1D9-75D13219F0FE}"/>
                </a:ext>
              </a:extLst>
            </p:cNvPr>
            <p:cNvSpPr/>
            <p:nvPr/>
          </p:nvSpPr>
          <p:spPr>
            <a:xfrm>
              <a:off x="678272" y="1931115"/>
              <a:ext cx="1627882" cy="332399"/>
            </a:xfrm>
            <a:prstGeom prst="rect">
              <a:avLst/>
            </a:prstGeom>
          </p:spPr>
          <p:txBody>
            <a:bodyPr wrap="none" lIns="0" tIns="0" rIns="0" bIns="0" anchor="b">
              <a:spAutoFit/>
            </a:bodyPr>
            <a:lstStyle/>
            <a:p>
              <a:pPr algn="l" rtl="0">
                <a:lnSpc>
                  <a:spcPct val="90000"/>
                </a:lnSpc>
                <a:spcBef>
                  <a:spcPts val="0"/>
                </a:spcBef>
              </a:pPr>
              <a:r>
                <a:rPr lang="en-US" sz="1200" b="1" i="0" u="none" spc="-20" baseline="0">
                  <a:solidFill>
                    <a:schemeClr val="accent1"/>
                  </a:solidFill>
                  <a:latin typeface="Siemens Sans" pitchFamily="2" charset="0"/>
                  <a:ea typeface="Arial" panose="020B0604020202020204" pitchFamily="34" charset="-128"/>
                  <a:cs typeface="Arial" panose="020B0604020202020204" pitchFamily="34" charset="-128"/>
                </a:rPr>
                <a:t>Product manufacturer’s</a:t>
              </a:r>
              <a:br>
                <a:rPr lang="en-US" sz="1200" b="1" spc="-20">
                  <a:solidFill>
                    <a:schemeClr val="accent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accent1"/>
                  </a:solidFill>
                  <a:latin typeface="Siemens Sans" pitchFamily="2" charset="0"/>
                  <a:ea typeface="Arial" panose="020B0604020202020204" pitchFamily="34" charset="-128"/>
                  <a:cs typeface="Arial" panose="020B0604020202020204" pitchFamily="34" charset="-128"/>
                </a:rPr>
                <a:t>perspective</a:t>
              </a:r>
              <a:endParaRPr lang="en-US" sz="1200" b="1" spc="-20" dirty="0">
                <a:solidFill>
                  <a:schemeClr val="accent1"/>
                </a:solidFill>
                <a:latin typeface="Siemens Sans" pitchFamily="2" charset="0"/>
              </a:endParaRPr>
            </a:p>
          </p:txBody>
        </p:sp>
        <p:cxnSp>
          <p:nvCxnSpPr>
            <p:cNvPr id="42" name="Gerade Verbindung 244">
              <a:extLst>
                <a:ext uri="{FF2B5EF4-FFF2-40B4-BE49-F238E27FC236}">
                  <a16:creationId xmlns:a16="http://schemas.microsoft.com/office/drawing/2014/main" id="{07196B35-0226-4900-B502-85646F9AED65}"/>
                </a:ext>
              </a:extLst>
            </p:cNvPr>
            <p:cNvCxnSpPr/>
            <p:nvPr/>
          </p:nvCxnSpPr>
          <p:spPr bwMode="auto">
            <a:xfrm>
              <a:off x="627063" y="2365134"/>
              <a:ext cx="2065610" cy="0"/>
            </a:xfrm>
            <a:prstGeom prst="line">
              <a:avLst/>
            </a:prstGeom>
            <a:solidFill>
              <a:schemeClr val="tx2"/>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255">
              <a:extLst>
                <a:ext uri="{FF2B5EF4-FFF2-40B4-BE49-F238E27FC236}">
                  <a16:creationId xmlns:a16="http://schemas.microsoft.com/office/drawing/2014/main" id="{CDC7F38F-5721-46EA-9DC6-DDEEBBD39CB6}"/>
                </a:ext>
              </a:extLst>
            </p:cNvPr>
            <p:cNvCxnSpPr/>
            <p:nvPr/>
          </p:nvCxnSpPr>
          <p:spPr bwMode="auto">
            <a:xfrm>
              <a:off x="2630108" y="2365134"/>
              <a:ext cx="7963386" cy="0"/>
            </a:xfrm>
            <a:prstGeom prst="line">
              <a:avLst/>
            </a:prstGeom>
            <a:solidFill>
              <a:schemeClr val="tx2"/>
            </a:solidFill>
            <a:ln w="12700" cap="flat" cmpd="sng" algn="ctr">
              <a:solidFill>
                <a:srgbClr val="FFFFFF">
                  <a:alpha val="30196"/>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0" name="Rechteck 29">
              <a:extLst>
                <a:ext uri="{FF2B5EF4-FFF2-40B4-BE49-F238E27FC236}">
                  <a16:creationId xmlns:a16="http://schemas.microsoft.com/office/drawing/2014/main" id="{0B94A66A-DCF6-404E-845C-0E840F14718A}"/>
                </a:ext>
              </a:extLst>
            </p:cNvPr>
            <p:cNvSpPr/>
            <p:nvPr/>
          </p:nvSpPr>
          <p:spPr>
            <a:xfrm>
              <a:off x="678272" y="2468487"/>
              <a:ext cx="1232710"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accent1"/>
                  </a:solidFill>
                  <a:latin typeface="Siemens Sans" pitchFamily="2" charset="0"/>
                  <a:ea typeface="Arial" panose="020B0604020202020204" pitchFamily="34" charset="-128"/>
                  <a:cs typeface="Arial" panose="020B0604020202020204" pitchFamily="34" charset="-128"/>
                </a:rPr>
                <a:t>Machine builder's</a:t>
              </a:r>
              <a:br>
                <a:rPr lang="en-US" sz="1200" b="1" spc="-20">
                  <a:solidFill>
                    <a:schemeClr val="accent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accent1"/>
                  </a:solidFill>
                  <a:latin typeface="Siemens Sans" pitchFamily="2" charset="0"/>
                  <a:ea typeface="Arial" panose="020B0604020202020204" pitchFamily="34" charset="-128"/>
                  <a:cs typeface="Arial" panose="020B0604020202020204" pitchFamily="34" charset="-128"/>
                </a:rPr>
                <a:t>perspective</a:t>
              </a:r>
              <a:endParaRPr lang="en-US" sz="1200" b="1" spc="-20" dirty="0">
                <a:solidFill>
                  <a:schemeClr val="accent1"/>
                </a:solidFill>
                <a:latin typeface="Siemens Sans" pitchFamily="2" charset="0"/>
              </a:endParaRPr>
            </a:p>
          </p:txBody>
        </p:sp>
        <p:sp>
          <p:nvSpPr>
            <p:cNvPr id="36" name="Rechteck 35">
              <a:extLst>
                <a:ext uri="{FF2B5EF4-FFF2-40B4-BE49-F238E27FC236}">
                  <a16:creationId xmlns:a16="http://schemas.microsoft.com/office/drawing/2014/main" id="{C871881D-C4C8-4D56-A207-61576C64BBBC}"/>
                </a:ext>
              </a:extLst>
            </p:cNvPr>
            <p:cNvSpPr/>
            <p:nvPr/>
          </p:nvSpPr>
          <p:spPr>
            <a:xfrm>
              <a:off x="2837713" y="2468487"/>
              <a:ext cx="598177"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Machine</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concept</a:t>
              </a:r>
              <a:endParaRPr lang="en-US" sz="1200" b="1" spc="-20" dirty="0">
                <a:solidFill>
                  <a:schemeClr val="bg1"/>
                </a:solidFill>
                <a:latin typeface="Siemens Sans" pitchFamily="2" charset="0"/>
              </a:endParaRPr>
            </a:p>
          </p:txBody>
        </p:sp>
        <p:sp>
          <p:nvSpPr>
            <p:cNvPr id="37" name="Rechteck 36">
              <a:extLst>
                <a:ext uri="{FF2B5EF4-FFF2-40B4-BE49-F238E27FC236}">
                  <a16:creationId xmlns:a16="http://schemas.microsoft.com/office/drawing/2014/main" id="{C56E69FD-4BF9-49E1-8FB1-DD1698C7670D}"/>
                </a:ext>
              </a:extLst>
            </p:cNvPr>
            <p:cNvSpPr/>
            <p:nvPr/>
          </p:nvSpPr>
          <p:spPr>
            <a:xfrm>
              <a:off x="4481701" y="2468487"/>
              <a:ext cx="846707"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Machine</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engineering</a:t>
              </a:r>
              <a:endParaRPr lang="en-US" sz="1200" b="1" spc="-20" dirty="0">
                <a:solidFill>
                  <a:schemeClr val="bg1"/>
                </a:solidFill>
                <a:latin typeface="Siemens Sans" pitchFamily="2" charset="0"/>
              </a:endParaRPr>
            </a:p>
          </p:txBody>
        </p:sp>
        <p:sp>
          <p:nvSpPr>
            <p:cNvPr id="38" name="Rechteck 37">
              <a:extLst>
                <a:ext uri="{FF2B5EF4-FFF2-40B4-BE49-F238E27FC236}">
                  <a16:creationId xmlns:a16="http://schemas.microsoft.com/office/drawing/2014/main" id="{276CCFBD-2DF1-4945-B733-F83F46152B4B}"/>
                </a:ext>
              </a:extLst>
            </p:cNvPr>
            <p:cNvSpPr/>
            <p:nvPr/>
          </p:nvSpPr>
          <p:spPr>
            <a:xfrm>
              <a:off x="6033537" y="2468487"/>
              <a:ext cx="963726" cy="304699"/>
            </a:xfrm>
            <a:prstGeom prst="rect">
              <a:avLst/>
            </a:prstGeom>
          </p:spPr>
          <p:txBody>
            <a:bodyPr wrap="none" lIns="0" tIns="0" rIns="0" bIns="0">
              <a:spAutoFit/>
            </a:bodyPr>
            <a:lstStyle/>
            <a:p>
              <a:pPr algn="l" rtl="0">
                <a:lnSpc>
                  <a:spcPct val="90000"/>
                </a:lnSpc>
                <a:spcBef>
                  <a:spcPts val="0"/>
                </a:spcBef>
              </a:pPr>
              <a:r>
                <a:rPr lang="en-US" sz="1100" b="1" i="0" u="none" spc="-20" baseline="0">
                  <a:solidFill>
                    <a:schemeClr val="bg1"/>
                  </a:solidFill>
                  <a:latin typeface="Siemens Sans" pitchFamily="2" charset="0"/>
                  <a:ea typeface="Arial" panose="020B0604020202020204" pitchFamily="34" charset="-128"/>
                  <a:cs typeface="Arial" panose="020B0604020202020204" pitchFamily="34" charset="-128"/>
                </a:rPr>
                <a:t>Machine</a:t>
              </a:r>
              <a:br>
                <a:rPr lang="en-US" sz="1100" b="1" spc="-20">
                  <a:solidFill>
                    <a:schemeClr val="bg1"/>
                  </a:solidFill>
                  <a:latin typeface="Siemens Sans" pitchFamily="2" charset="0"/>
                  <a:ea typeface="Arial" panose="020B0604020202020204" pitchFamily="34" charset="-128"/>
                  <a:cs typeface="Arial" panose="020B0604020202020204" pitchFamily="34" charset="-128"/>
                </a:rPr>
              </a:br>
              <a:r>
                <a:rPr lang="en-US" sz="1100" b="1" i="0" u="none" spc="-20" baseline="0">
                  <a:solidFill>
                    <a:schemeClr val="bg1"/>
                  </a:solidFill>
                  <a:latin typeface="Siemens Sans" pitchFamily="2" charset="0"/>
                  <a:ea typeface="Arial" panose="020B0604020202020204" pitchFamily="34" charset="-128"/>
                  <a:cs typeface="Arial" panose="020B0604020202020204" pitchFamily="34" charset="-128"/>
                </a:rPr>
                <a:t>commissioning</a:t>
              </a:r>
              <a:endParaRPr lang="en-US" sz="1100" b="1" spc="-20" dirty="0">
                <a:solidFill>
                  <a:schemeClr val="bg1"/>
                </a:solidFill>
                <a:latin typeface="Siemens Sans" pitchFamily="2" charset="0"/>
              </a:endParaRPr>
            </a:p>
          </p:txBody>
        </p:sp>
        <p:sp>
          <p:nvSpPr>
            <p:cNvPr id="39" name="Rechteck 38">
              <a:extLst>
                <a:ext uri="{FF2B5EF4-FFF2-40B4-BE49-F238E27FC236}">
                  <a16:creationId xmlns:a16="http://schemas.microsoft.com/office/drawing/2014/main" id="{C0645A3B-4FA2-4A4A-9B79-E3B58D219555}"/>
                </a:ext>
              </a:extLst>
            </p:cNvPr>
            <p:cNvSpPr/>
            <p:nvPr/>
          </p:nvSpPr>
          <p:spPr>
            <a:xfrm>
              <a:off x="7654838" y="2468487"/>
              <a:ext cx="677750"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Machine</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operation</a:t>
              </a:r>
              <a:endParaRPr lang="en-US" sz="1200" b="1" spc="-20" dirty="0">
                <a:solidFill>
                  <a:schemeClr val="bg1"/>
                </a:solidFill>
                <a:latin typeface="Siemens Sans" pitchFamily="2" charset="0"/>
              </a:endParaRPr>
            </a:p>
          </p:txBody>
        </p:sp>
        <p:sp>
          <p:nvSpPr>
            <p:cNvPr id="40" name="Rechteck 39">
              <a:extLst>
                <a:ext uri="{FF2B5EF4-FFF2-40B4-BE49-F238E27FC236}">
                  <a16:creationId xmlns:a16="http://schemas.microsoft.com/office/drawing/2014/main" id="{867D6DAF-2768-46B6-A6C0-BAEC985F499F}"/>
                </a:ext>
              </a:extLst>
            </p:cNvPr>
            <p:cNvSpPr/>
            <p:nvPr/>
          </p:nvSpPr>
          <p:spPr>
            <a:xfrm>
              <a:off x="9232852" y="2468487"/>
              <a:ext cx="598177" cy="332399"/>
            </a:xfrm>
            <a:prstGeom prst="rect">
              <a:avLst/>
            </a:prstGeom>
          </p:spPr>
          <p:txBody>
            <a:bodyPr wrap="none" lIns="0" tIns="0" rIns="0" bIns="0">
              <a:spAutoFit/>
            </a:bodyPr>
            <a:lstStyle/>
            <a:p>
              <a:pPr algn="l" rtl="0">
                <a:lnSpc>
                  <a:spcPct val="90000"/>
                </a:lnSpc>
                <a:spcBef>
                  <a:spcPts val="0"/>
                </a:spcBef>
              </a:pP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Machine</a:t>
              </a:r>
              <a:br>
                <a:rPr lang="en-US" sz="1200" b="1" spc="-20">
                  <a:solidFill>
                    <a:schemeClr val="bg1"/>
                  </a:solidFill>
                  <a:latin typeface="Siemens Sans" pitchFamily="2" charset="0"/>
                  <a:ea typeface="Arial" panose="020B0604020202020204" pitchFamily="34" charset="-128"/>
                  <a:cs typeface="Arial" panose="020B0604020202020204" pitchFamily="34" charset="-128"/>
                </a:rPr>
              </a:br>
              <a:r>
                <a:rPr lang="en-US" sz="1200" b="1" i="0" u="none" spc="-20" baseline="0">
                  <a:solidFill>
                    <a:schemeClr val="bg1"/>
                  </a:solidFill>
                  <a:latin typeface="Siemens Sans" pitchFamily="2" charset="0"/>
                  <a:ea typeface="Arial" panose="020B0604020202020204" pitchFamily="34" charset="-128"/>
                  <a:cs typeface="Arial" panose="020B0604020202020204" pitchFamily="34" charset="-128"/>
                </a:rPr>
                <a:t>services</a:t>
              </a:r>
              <a:endParaRPr lang="en-US" sz="1200" b="1" spc="-20" dirty="0">
                <a:solidFill>
                  <a:schemeClr val="bg1"/>
                </a:solidFill>
                <a:latin typeface="Siemens Sans" pitchFamily="2" charset="0"/>
              </a:endParaRPr>
            </a:p>
          </p:txBody>
        </p:sp>
      </p:grpSp>
      <p:sp>
        <p:nvSpPr>
          <p:cNvPr id="43" name="Textfeld 42"/>
          <p:cNvSpPr txBox="1"/>
          <p:nvPr/>
        </p:nvSpPr>
        <p:spPr>
          <a:xfrm>
            <a:off x="768754" y="3176972"/>
            <a:ext cx="1923919" cy="1332148"/>
          </a:xfrm>
          <a:prstGeom prst="rect">
            <a:avLst/>
          </a:prstGeom>
          <a:solidFill>
            <a:srgbClr val="AAB414"/>
          </a:solidFill>
        </p:spPr>
        <p:txBody>
          <a:bodyPr vert="horz" wrap="none" lIns="72000" tIns="72000" rIns="0" bIns="72000" rtlCol="0">
            <a:noAutofit/>
          </a:bodyPr>
          <a:lstStyle/>
          <a:p>
            <a:pPr algn="l" rtl="0">
              <a:lnSpc>
                <a:spcPct val="110000"/>
              </a:lnSpc>
              <a:spcBef>
                <a:spcPts val="0"/>
              </a:spcBef>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From the idea to the real </a:t>
            </a:r>
            <a:br>
              <a:rPr lang="en-US" sz="1200" b="1">
                <a:solidFill>
                  <a:schemeClr val="bg1"/>
                </a:solidFill>
                <a:latin typeface="Arial"/>
                <a:ea typeface="Arial Unicode MS" panose="020B0604020202020204" pitchFamily="34" charset="-128"/>
                <a:cs typeface="Arial Unicode MS" panose="020B0604020202020204" pitchFamily="34" charset="-128"/>
              </a:rPr>
            </a:br>
            <a:r>
              <a:rPr lang="en-US" sz="1200" b="1" i="0" u="none" baseline="0">
                <a:solidFill>
                  <a:schemeClr val="bg1"/>
                </a:solidFill>
                <a:latin typeface="Arial"/>
                <a:ea typeface="Arial Unicode MS" panose="020B0604020202020204" pitchFamily="34" charset="-128"/>
                <a:cs typeface="Arial Unicode MS" panose="020B0604020202020204" pitchFamily="34" charset="-128"/>
              </a:rPr>
              <a:t>machine with integrated </a:t>
            </a:r>
            <a:br>
              <a:rPr lang="en-US" sz="1200" b="1">
                <a:solidFill>
                  <a:schemeClr val="bg1"/>
                </a:solidFill>
                <a:latin typeface="Arial"/>
                <a:ea typeface="Arial Unicode MS" panose="020B0604020202020204" pitchFamily="34" charset="-128"/>
                <a:cs typeface="Arial Unicode MS" panose="020B0604020202020204" pitchFamily="34" charset="-128"/>
              </a:rPr>
            </a:br>
            <a:r>
              <a:rPr lang="en-US" sz="1200" b="1" i="0" u="none" baseline="0">
                <a:solidFill>
                  <a:schemeClr val="bg1"/>
                </a:solidFill>
                <a:latin typeface="Arial"/>
                <a:ea typeface="Arial Unicode MS" panose="020B0604020202020204" pitchFamily="34" charset="-128"/>
                <a:cs typeface="Arial Unicode MS" panose="020B0604020202020204" pitchFamily="34" charset="-128"/>
              </a:rPr>
              <a:t>engineering: </a:t>
            </a:r>
          </a:p>
          <a:p>
            <a:pPr marL="171450" indent="-171450" algn="l" rtl="0">
              <a:lnSpc>
                <a:spcPct val="110000"/>
              </a:lnSpc>
              <a:spcBef>
                <a:spcPts val="0"/>
              </a:spcBef>
              <a:buFont typeface="Arial" panose="020B0604020202020204" pitchFamily="34" charset="0"/>
              <a:buChar char="•"/>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E-PLAN  </a:t>
            </a:r>
          </a:p>
          <a:p>
            <a:pPr marL="171450" indent="-171450" algn="l" rtl="0">
              <a:lnSpc>
                <a:spcPct val="110000"/>
              </a:lnSpc>
              <a:spcBef>
                <a:spcPts val="0"/>
              </a:spcBef>
              <a:buFont typeface="Arial" panose="020B0604020202020204" pitchFamily="34" charset="0"/>
              <a:buChar char="•"/>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NX MCD with SIZER </a:t>
            </a:r>
            <a:br>
              <a:rPr lang="en-US" sz="1200" b="1">
                <a:solidFill>
                  <a:schemeClr val="bg1"/>
                </a:solidFill>
                <a:latin typeface="Arial"/>
                <a:ea typeface="Arial Unicode MS" panose="020B0604020202020204" pitchFamily="34" charset="-128"/>
                <a:cs typeface="Arial Unicode MS" panose="020B0604020202020204" pitchFamily="34" charset="-128"/>
              </a:rPr>
            </a:br>
            <a:r>
              <a:rPr lang="en-US" sz="1200" b="1" i="0" u="none" baseline="0">
                <a:solidFill>
                  <a:schemeClr val="bg1"/>
                </a:solidFill>
                <a:latin typeface="Arial"/>
                <a:ea typeface="Arial Unicode MS" panose="020B0604020202020204" pitchFamily="34" charset="-128"/>
                <a:cs typeface="Arial Unicode MS" panose="020B0604020202020204" pitchFamily="34" charset="-128"/>
              </a:rPr>
              <a:t>interface</a:t>
            </a:r>
            <a:endParaRPr lang="en-US" sz="1200" b="1" i="0" u="none" baseline="0" dirty="0">
              <a:solidFill>
                <a:schemeClr val="bg1"/>
              </a:solidFill>
              <a:latin typeface="Arial"/>
              <a:ea typeface="Arial Unicode MS" panose="020B0604020202020204" pitchFamily="34" charset="-128"/>
              <a:cs typeface="Arial Unicode MS" panose="020B0604020202020204" pitchFamily="34" charset="-128"/>
            </a:endParaRPr>
          </a:p>
        </p:txBody>
      </p:sp>
      <p:sp>
        <p:nvSpPr>
          <p:cNvPr id="44" name="Textfeld 43"/>
          <p:cNvSpPr txBox="1"/>
          <p:nvPr/>
        </p:nvSpPr>
        <p:spPr>
          <a:xfrm>
            <a:off x="2887773" y="3176972"/>
            <a:ext cx="1923919" cy="1332148"/>
          </a:xfrm>
          <a:prstGeom prst="rect">
            <a:avLst/>
          </a:prstGeom>
          <a:solidFill>
            <a:srgbClr val="647D2D"/>
          </a:solidFill>
        </p:spPr>
        <p:txBody>
          <a:bodyPr vert="horz" wrap="none" lIns="72000" tIns="72000" rIns="0" bIns="0" rtlCol="0">
            <a:noAutofit/>
          </a:bodyPr>
          <a:lstStyle/>
          <a:p>
            <a:pPr marL="0" lvl="1" algn="l" rtl="0">
              <a:lnSpc>
                <a:spcPct val="110000"/>
              </a:lnSpc>
              <a:spcBef>
                <a:spcPts val="0"/>
              </a:spcBef>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Simple product</a:t>
            </a:r>
          </a:p>
          <a:p>
            <a:pPr marL="0" lvl="1" algn="l" rtl="0">
              <a:lnSpc>
                <a:spcPct val="110000"/>
              </a:lnSpc>
              <a:spcBef>
                <a:spcPts val="0"/>
              </a:spcBef>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configuration </a:t>
            </a:r>
          </a:p>
          <a:p>
            <a:pPr marL="0" lvl="1" algn="l" rtl="0">
              <a:lnSpc>
                <a:spcPct val="110000"/>
              </a:lnSpc>
              <a:spcBef>
                <a:spcPts val="0"/>
              </a:spcBef>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with:</a:t>
            </a:r>
          </a:p>
          <a:p>
            <a:pPr marL="171450" lvl="1" indent="-171450" algn="l" rtl="0">
              <a:lnSpc>
                <a:spcPct val="110000"/>
              </a:lnSpc>
              <a:spcBef>
                <a:spcPts val="0"/>
              </a:spcBef>
              <a:buFont typeface="Arial" panose="020B0604020202020204" pitchFamily="34" charset="0"/>
              <a:buChar char="•"/>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DT Configurator </a:t>
            </a:r>
          </a:p>
          <a:p>
            <a:pPr marL="171450" lvl="1" indent="-171450" algn="l" rtl="0">
              <a:lnSpc>
                <a:spcPct val="110000"/>
              </a:lnSpc>
              <a:spcBef>
                <a:spcPts val="0"/>
              </a:spcBef>
              <a:buFont typeface="Arial" panose="020B0604020202020204" pitchFamily="34" charset="0"/>
              <a:buChar char="•"/>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SINAMICS </a:t>
            </a:r>
            <a:r>
              <a:rPr lang="en-US" sz="1200" b="1" dirty="0">
                <a:solidFill>
                  <a:schemeClr val="bg1"/>
                </a:solidFill>
                <a:latin typeface="Arial"/>
                <a:ea typeface="Arial Unicode MS" panose="020B0604020202020204" pitchFamily="34" charset="-128"/>
                <a:cs typeface="Arial Unicode MS" panose="020B0604020202020204" pitchFamily="34" charset="-128"/>
              </a:rPr>
              <a:t>SIZER</a:t>
            </a:r>
          </a:p>
        </p:txBody>
      </p:sp>
      <p:sp>
        <p:nvSpPr>
          <p:cNvPr id="45" name="Textfeld 44"/>
          <p:cNvSpPr txBox="1"/>
          <p:nvPr/>
        </p:nvSpPr>
        <p:spPr>
          <a:xfrm>
            <a:off x="4961770" y="3176972"/>
            <a:ext cx="1923919" cy="1332148"/>
          </a:xfrm>
          <a:prstGeom prst="rect">
            <a:avLst/>
          </a:prstGeom>
          <a:solidFill>
            <a:srgbClr val="41AAAA"/>
          </a:solidFill>
        </p:spPr>
        <p:txBody>
          <a:bodyPr vert="horz" wrap="none" lIns="72000" tIns="72000" rIns="0" bIns="0" rtlCol="0">
            <a:noAutofit/>
          </a:bodyPr>
          <a:lstStyle/>
          <a:p>
            <a:pPr marL="0" lvl="1" algn="l" rtl="0">
              <a:lnSpc>
                <a:spcPct val="110000"/>
              </a:lnSpc>
              <a:spcBef>
                <a:spcPts val="0"/>
              </a:spcBef>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Efficient commissioning,</a:t>
            </a:r>
          </a:p>
          <a:p>
            <a:pPr marL="0" lvl="1" algn="l" rtl="0">
              <a:lnSpc>
                <a:spcPct val="110000"/>
              </a:lnSpc>
              <a:spcBef>
                <a:spcPts val="0"/>
              </a:spcBef>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diagnostics and </a:t>
            </a:r>
          </a:p>
          <a:p>
            <a:pPr marL="0" lvl="1" algn="l" rtl="0">
              <a:lnSpc>
                <a:spcPct val="110000"/>
              </a:lnSpc>
              <a:spcBef>
                <a:spcPts val="0"/>
              </a:spcBef>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maintenance with:</a:t>
            </a:r>
          </a:p>
          <a:p>
            <a:pPr marL="0" lvl="1" indent="-85725" algn="l" rtl="0">
              <a:lnSpc>
                <a:spcPct val="110000"/>
              </a:lnSpc>
              <a:spcBef>
                <a:spcPts val="0"/>
              </a:spcBef>
              <a:buFont typeface="Arial" panose="020B0604020202020204" pitchFamily="34" charset="0"/>
              <a:buChar char="•"/>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SINAMICS Startdrive</a:t>
            </a:r>
          </a:p>
          <a:p>
            <a:pPr marL="0" lvl="1" indent="-85725" algn="l" rtl="0">
              <a:lnSpc>
                <a:spcPct val="110000"/>
              </a:lnSpc>
              <a:spcBef>
                <a:spcPts val="0"/>
              </a:spcBef>
              <a:buFont typeface="Arial" panose="020B0604020202020204" pitchFamily="34" charset="0"/>
              <a:buChar char="•"/>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SINAMICS web server</a:t>
            </a:r>
            <a:endParaRPr lang="en-US" sz="1200" b="1" i="0" u="none" baseline="0" dirty="0">
              <a:solidFill>
                <a:schemeClr val="bg1"/>
              </a:solidFill>
              <a:latin typeface="Arial"/>
              <a:ea typeface="Arial Unicode MS" panose="020B0604020202020204" pitchFamily="34" charset="-128"/>
              <a:cs typeface="Arial Unicode MS" panose="020B0604020202020204" pitchFamily="34" charset="-128"/>
            </a:endParaRPr>
          </a:p>
        </p:txBody>
      </p:sp>
      <p:sp>
        <p:nvSpPr>
          <p:cNvPr id="46" name="Textfeld 45"/>
          <p:cNvSpPr txBox="1"/>
          <p:nvPr/>
        </p:nvSpPr>
        <p:spPr>
          <a:xfrm>
            <a:off x="6997263" y="3176972"/>
            <a:ext cx="1923919" cy="1332148"/>
          </a:xfrm>
          <a:prstGeom prst="rect">
            <a:avLst/>
          </a:prstGeom>
          <a:solidFill>
            <a:srgbClr val="41AAC8"/>
          </a:solidFill>
        </p:spPr>
        <p:txBody>
          <a:bodyPr vert="horz" wrap="none" lIns="72000" tIns="72000" rIns="0" bIns="0" rtlCol="0">
            <a:noAutofit/>
          </a:bodyPr>
          <a:lstStyle/>
          <a:p>
            <a:pPr marL="0" lvl="1" algn="l" rtl="0">
              <a:lnSpc>
                <a:spcPct val="110000"/>
              </a:lnSpc>
              <a:spcBef>
                <a:spcPts val="0"/>
              </a:spcBef>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Efficient commissioning,</a:t>
            </a:r>
          </a:p>
          <a:p>
            <a:pPr marL="0" lvl="1" algn="l" rtl="0">
              <a:lnSpc>
                <a:spcPct val="110000"/>
              </a:lnSpc>
              <a:spcBef>
                <a:spcPts val="0"/>
              </a:spcBef>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diagnostics and </a:t>
            </a:r>
          </a:p>
          <a:p>
            <a:pPr marL="0" lvl="1" algn="l" rtl="0">
              <a:lnSpc>
                <a:spcPct val="110000"/>
              </a:lnSpc>
              <a:spcBef>
                <a:spcPts val="0"/>
              </a:spcBef>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maintenance with:</a:t>
            </a:r>
          </a:p>
          <a:p>
            <a:pPr marL="0" lvl="1" indent="-85725" algn="l" rtl="0">
              <a:lnSpc>
                <a:spcPct val="110000"/>
              </a:lnSpc>
              <a:spcBef>
                <a:spcPts val="0"/>
              </a:spcBef>
              <a:buFont typeface="Arial" panose="020B0604020202020204" pitchFamily="34" charset="0"/>
              <a:buChar char="•"/>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SINAMICS Startdrive</a:t>
            </a:r>
          </a:p>
          <a:p>
            <a:pPr marL="0" lvl="1" indent="-85725" algn="l" rtl="0">
              <a:lnSpc>
                <a:spcPct val="110000"/>
              </a:lnSpc>
              <a:spcBef>
                <a:spcPts val="0"/>
              </a:spcBef>
              <a:buFont typeface="Arial" panose="020B0604020202020204" pitchFamily="34" charset="0"/>
              <a:buChar char="•"/>
            </a:pPr>
            <a:r>
              <a:rPr lang="en-US" sz="1200" b="1" i="0" u="none" baseline="0">
                <a:solidFill>
                  <a:schemeClr val="bg1"/>
                </a:solidFill>
                <a:latin typeface="Arial"/>
                <a:ea typeface="Arial Unicode MS" panose="020B0604020202020204" pitchFamily="34" charset="-128"/>
                <a:cs typeface="Arial Unicode MS" panose="020B0604020202020204" pitchFamily="34" charset="-128"/>
              </a:rPr>
              <a:t>SINAMICS web server</a:t>
            </a:r>
            <a:endParaRPr lang="en-US" sz="1200" b="1" i="0" u="none" baseline="0" dirty="0">
              <a:solidFill>
                <a:schemeClr val="bg1"/>
              </a:solidFill>
              <a:latin typeface="Arial"/>
              <a:ea typeface="Arial Unicode MS" panose="020B0604020202020204" pitchFamily="34" charset="-128"/>
              <a:cs typeface="Arial Unicode MS" panose="020B0604020202020204" pitchFamily="34" charset="-128"/>
            </a:endParaRPr>
          </a:p>
        </p:txBody>
      </p:sp>
      <p:sp>
        <p:nvSpPr>
          <p:cNvPr id="47" name="Textfeld 46"/>
          <p:cNvSpPr txBox="1"/>
          <p:nvPr/>
        </p:nvSpPr>
        <p:spPr>
          <a:xfrm>
            <a:off x="9021049" y="3176972"/>
            <a:ext cx="2622741" cy="1314334"/>
          </a:xfrm>
          <a:prstGeom prst="rect">
            <a:avLst/>
          </a:prstGeom>
          <a:solidFill>
            <a:srgbClr val="005F87"/>
          </a:solidFill>
        </p:spPr>
        <p:txBody>
          <a:bodyPr vert="horz" wrap="none" lIns="72000" tIns="72000" rIns="0" bIns="72000" rtlCol="0">
            <a:noAutofit/>
          </a:bodyPr>
          <a:lstStyle/>
          <a:p>
            <a:pPr marL="0" lvl="1" algn="l" rtl="0">
              <a:lnSpc>
                <a:spcPct val="110000"/>
              </a:lnSpc>
              <a:spcBef>
                <a:spcPts val="0"/>
              </a:spcBef>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Analyzing data in order to</a:t>
            </a:r>
          </a:p>
          <a:p>
            <a:pPr marL="0" lvl="1" algn="l" rtl="0">
              <a:lnSpc>
                <a:spcPct val="110000"/>
              </a:lnSpc>
              <a:spcBef>
                <a:spcPts val="0"/>
              </a:spcBef>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reduce downtimes and to improve</a:t>
            </a:r>
          </a:p>
          <a:p>
            <a:pPr marL="0" lvl="1" algn="l" rtl="0">
              <a:lnSpc>
                <a:spcPct val="110000"/>
              </a:lnSpc>
              <a:spcBef>
                <a:spcPts val="0"/>
              </a:spcBef>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operating efficiency with:</a:t>
            </a:r>
          </a:p>
          <a:p>
            <a:pPr marL="171450" lvl="1" indent="-171450" algn="l" rtl="0">
              <a:lnSpc>
                <a:spcPct val="110000"/>
              </a:lnSpc>
              <a:spcBef>
                <a:spcPts val="0"/>
              </a:spcBef>
              <a:buFont typeface="Arial" panose="020B0604020202020204" pitchFamily="34" charset="0"/>
              <a:buChar char="•"/>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Analyze </a:t>
            </a:r>
            <a:r>
              <a:rPr lang="en-US" sz="1200" b="1" i="0" u="none" baseline="0" dirty="0" err="1">
                <a:solidFill>
                  <a:schemeClr val="bg1"/>
                </a:solidFill>
                <a:latin typeface="Arial"/>
                <a:ea typeface="Arial Unicode MS" panose="020B0604020202020204" pitchFamily="34" charset="-128"/>
                <a:cs typeface="Arial Unicode MS" panose="020B0604020202020204" pitchFamily="34" charset="-128"/>
              </a:rPr>
              <a:t>MyDrives</a:t>
            </a: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 </a:t>
            </a:r>
          </a:p>
          <a:p>
            <a:pPr marL="171450" lvl="1" indent="-171450" algn="l" rtl="0">
              <a:lnSpc>
                <a:spcPct val="110000"/>
              </a:lnSpc>
              <a:spcBef>
                <a:spcPts val="0"/>
              </a:spcBef>
              <a:buFont typeface="Arial" panose="020B0604020202020204" pitchFamily="34" charset="0"/>
              <a:buChar char="•"/>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SINAMICS </a:t>
            </a:r>
            <a:r>
              <a:rPr lang="en-US" sz="1200" b="1" i="0" u="none" baseline="0" dirty="0" err="1">
                <a:solidFill>
                  <a:schemeClr val="bg1"/>
                </a:solidFill>
                <a:latin typeface="Arial"/>
                <a:ea typeface="Arial Unicode MS" panose="020B0604020202020204" pitchFamily="34" charset="-128"/>
                <a:cs typeface="Arial Unicode MS" panose="020B0604020202020204" pitchFamily="34" charset="-128"/>
              </a:rPr>
              <a:t>Startdrive</a:t>
            </a:r>
            <a:endParaRPr lang="en-US" sz="1200" b="1" i="0" u="none" baseline="0" dirty="0">
              <a:solidFill>
                <a:schemeClr val="bg1"/>
              </a:solidFill>
              <a:latin typeface="Arial"/>
              <a:ea typeface="Arial Unicode MS" panose="020B0604020202020204" pitchFamily="34" charset="-128"/>
              <a:cs typeface="Arial Unicode MS" panose="020B0604020202020204" pitchFamily="34" charset="-128"/>
            </a:endParaRPr>
          </a:p>
          <a:p>
            <a:pPr marL="171450" lvl="1" indent="-171450" algn="l" rtl="0">
              <a:lnSpc>
                <a:spcPct val="110000"/>
              </a:lnSpc>
              <a:spcBef>
                <a:spcPts val="0"/>
              </a:spcBef>
              <a:buFont typeface="Arial" panose="020B0604020202020204" pitchFamily="34" charset="0"/>
              <a:buChar char="•"/>
            </a:pPr>
            <a:r>
              <a:rPr lang="en-US" sz="1200" b="1" i="0" u="none" baseline="0" dirty="0">
                <a:solidFill>
                  <a:schemeClr val="bg1"/>
                </a:solidFill>
                <a:latin typeface="Arial"/>
                <a:ea typeface="Arial Unicode MS" panose="020B0604020202020204" pitchFamily="34" charset="-128"/>
                <a:cs typeface="Arial Unicode MS" panose="020B0604020202020204" pitchFamily="34" charset="-128"/>
              </a:rPr>
              <a:t>SINAMICS web server</a:t>
            </a:r>
          </a:p>
        </p:txBody>
      </p:sp>
      <p:sp>
        <p:nvSpPr>
          <p:cNvPr id="21" name="Textfeld 20"/>
          <p:cNvSpPr txBox="1"/>
          <p:nvPr/>
        </p:nvSpPr>
        <p:spPr>
          <a:xfrm>
            <a:off x="806587" y="5193196"/>
            <a:ext cx="6516724" cy="827559"/>
          </a:xfrm>
          <a:prstGeom prst="rect">
            <a:avLst/>
          </a:prstGeom>
          <a:noFill/>
        </p:spPr>
        <p:txBody>
          <a:bodyPr vert="horz" wrap="none" lIns="0" tIns="0" rIns="0" bIns="0" rtlCol="0">
            <a:noAutofit/>
          </a:bodyPr>
          <a:lstStyle/>
          <a:p>
            <a:pPr algn="l" rtl="0">
              <a:lnSpc>
                <a:spcPct val="110000"/>
              </a:lnSpc>
              <a:spcBef>
                <a:spcPts val="0"/>
              </a:spcBef>
            </a:pPr>
            <a:r>
              <a:rPr lang="en-US" sz="800" b="0" i="0" u="none" baseline="0">
                <a:solidFill>
                  <a:schemeClr val="tx1"/>
                </a:solidFill>
                <a:latin typeface="Arial"/>
                <a:ea typeface="Arial Unicode MS" panose="020B0604020202020204" pitchFamily="34" charset="-128"/>
                <a:cs typeface="Arial Unicode MS" panose="020B0604020202020204" pitchFamily="34" charset="-128"/>
              </a:rPr>
              <a:t>MCD: Mechatronics Concept Designer</a:t>
            </a:r>
          </a:p>
          <a:p>
            <a:pPr algn="l" rtl="0">
              <a:lnSpc>
                <a:spcPct val="110000"/>
              </a:lnSpc>
              <a:spcBef>
                <a:spcPts val="0"/>
              </a:spcBef>
            </a:pPr>
            <a:r>
              <a:rPr lang="en-US" sz="800" b="0" i="0" u="none" baseline="0">
                <a:solidFill>
                  <a:schemeClr val="tx1"/>
                </a:solidFill>
                <a:latin typeface="Arial"/>
                <a:ea typeface="Arial Unicode MS" panose="020B0604020202020204" pitchFamily="34" charset="-128"/>
                <a:cs typeface="Arial Unicode MS" panose="020B0604020202020204" pitchFamily="34" charset="-128"/>
              </a:rPr>
              <a:t>EPLAN: Engineering software for electrical application engineering</a:t>
            </a:r>
          </a:p>
          <a:p>
            <a:pPr algn="l" rtl="0" eaLnBrk="1" fontAlgn="base" hangingPunct="1">
              <a:lnSpc>
                <a:spcPct val="110000"/>
              </a:lnSpc>
              <a:spcBef>
                <a:spcPts val="0"/>
              </a:spcBef>
              <a:spcAft>
                <a:spcPct val="0"/>
              </a:spcAft>
            </a:pPr>
            <a:r>
              <a:rPr lang="en-US" sz="800" b="0" i="0" u="none" baseline="0">
                <a:solidFill>
                  <a:schemeClr val="tx1"/>
                </a:solidFill>
              </a:rPr>
              <a:t>SINAMICS web server for efficient diagnostics and maintenance</a:t>
            </a:r>
          </a:p>
          <a:p>
            <a:pPr algn="l" rtl="0" eaLnBrk="1" fontAlgn="base" hangingPunct="1">
              <a:lnSpc>
                <a:spcPct val="110000"/>
              </a:lnSpc>
              <a:spcBef>
                <a:spcPts val="0"/>
              </a:spcBef>
              <a:spcAft>
                <a:spcPct val="0"/>
              </a:spcAft>
            </a:pPr>
            <a:r>
              <a:rPr lang="en-US" sz="800" b="0" i="0" u="none" baseline="0">
                <a:solidFill>
                  <a:schemeClr val="tx1"/>
                </a:solidFill>
              </a:rPr>
              <a:t>SINAMICS Startdrive: (in the TIA Portal) for configuring, commissioning and diagnostics</a:t>
            </a:r>
          </a:p>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MindConnect: Hardware to connect plants, machines and systems to MindSphere</a:t>
            </a:r>
            <a:endParaRPr lang="en-US" sz="800">
              <a:solidFill>
                <a:srgbClr val="000000"/>
              </a:solidFill>
              <a:latin typeface="Arial"/>
              <a:ea typeface="Arial Unicode MS" panose="020B0604020202020204" pitchFamily="34" charset="-128"/>
              <a:cs typeface="Arial Unicode MS" panose="020B0604020202020204" pitchFamily="34" charset="-128"/>
            </a:endParaRPr>
          </a:p>
          <a:p>
            <a:pPr algn="l" rtl="0">
              <a:lnSpc>
                <a:spcPct val="110000"/>
              </a:lnSpc>
              <a:spcBef>
                <a:spcPts val="0"/>
              </a:spcBef>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TIA Portal openness: Scope of delivery STEP 7/WinCC =&gt; programming applications to automate engineering in the TIA Portal.</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48" name="Foliennummernplatzhalter 18">
            <a:extLst>
              <a:ext uri="{FF2B5EF4-FFF2-40B4-BE49-F238E27FC236}">
                <a16:creationId xmlns:a16="http://schemas.microsoft.com/office/drawing/2014/main" id="{703C53A3-F4A2-467A-8981-8BAC2616766C}"/>
              </a:ext>
            </a:extLst>
          </p:cNvPr>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113</a:t>
            </a:fld>
            <a:endParaRPr lang="en-US" dirty="0"/>
          </a:p>
        </p:txBody>
      </p:sp>
    </p:spTree>
    <p:custDataLst>
      <p:tags r:id="rId1"/>
    </p:custDataLst>
    <p:extLst>
      <p:ext uri="{BB962C8B-B14F-4D97-AF65-F5344CB8AC3E}">
        <p14:creationId xmlns:p14="http://schemas.microsoft.com/office/powerpoint/2010/main" val="280845147"/>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30"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30"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1"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1"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2"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2"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3"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3"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4"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4"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5"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5"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6"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6"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6" name="MIO_AGENDA_ELEMENT_ELEMENTNUMBER_11"/>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11</a:t>
              </a:r>
              <a:endParaRPr lang="en-US" sz="1200" b="1" dirty="0">
                <a:solidFill>
                  <a:schemeClr val="bg1"/>
                </a:solidFill>
              </a:endParaRPr>
            </a:p>
          </p:txBody>
        </p:sp>
        <p:sp>
          <p:nvSpPr>
            <p:cNvPr id="25" name="MIO_AGENDA_ELEMENT_TITEL_11"/>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Support</a:t>
              </a:r>
              <a:endParaRPr lang="en-US" b="1" dirty="0">
                <a:solidFill>
                  <a:srgbClr val="3C464B">
                    <a:lumMod val="100000"/>
                  </a:srgbClr>
                </a:solidFill>
              </a:endParaRPr>
            </a:p>
          </p:txBody>
        </p:sp>
      </p:grpSp>
      <p:sp>
        <p:nvSpPr>
          <p:cNvPr id="23" name="Foliennummernplatzhalter 22">
            <a:extLst>
              <a:ext uri="{FF2B5EF4-FFF2-40B4-BE49-F238E27FC236}">
                <a16:creationId xmlns:a16="http://schemas.microsoft.com/office/drawing/2014/main" id="{E15E8DC1-6D7F-4E72-96AA-E7D48FC71F67}"/>
              </a:ext>
            </a:extLst>
          </p:cNvPr>
          <p:cNvSpPr>
            <a:spLocks noGrp="1"/>
          </p:cNvSpPr>
          <p:nvPr>
            <p:ph type="sldNum" sz="quarter" idx="12"/>
          </p:nvPr>
        </p:nvSpPr>
        <p:spPr/>
        <p:txBody>
          <a:bodyPr/>
          <a:lstStyle/>
          <a:p>
            <a:r>
              <a:rPr lang="en-US" dirty="0"/>
              <a:t>Page </a:t>
            </a:r>
            <a:fld id="{99E26495-FA13-4534-B451-FB78AC0E3177}" type="slidenum">
              <a:rPr lang="en-US" smtClean="0"/>
              <a:pPr/>
              <a:t>114</a:t>
            </a:fld>
            <a:endParaRPr lang="en-US" dirty="0"/>
          </a:p>
        </p:txBody>
      </p:sp>
    </p:spTree>
    <p:extLst>
      <p:ext uri="{BB962C8B-B14F-4D97-AF65-F5344CB8AC3E}">
        <p14:creationId xmlns:p14="http://schemas.microsoft.com/office/powerpoint/2010/main" val="12318902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Helpful web links</a:t>
            </a:r>
            <a:endParaRPr lang="en-US" b="1" i="0" u="none" baseline="0"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9008977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37"/>
          <p:cNvSpPr>
            <a:spLocks noChangeArrowheads="1"/>
          </p:cNvSpPr>
          <p:nvPr/>
        </p:nvSpPr>
        <p:spPr bwMode="auto">
          <a:xfrm>
            <a:off x="626748" y="1490406"/>
            <a:ext cx="5292000" cy="252000"/>
          </a:xfrm>
          <a:prstGeom prst="rect">
            <a:avLst/>
          </a:prstGeom>
          <a:solidFill>
            <a:srgbClr val="32A0A0"/>
          </a:solidFill>
          <a:ln w="9525" cap="flat" cmpd="sng" algn="ctr">
            <a:solidFill>
              <a:srgbClr val="004669"/>
            </a:solidFill>
            <a:prstDash val="solid"/>
            <a:miter lim="800000"/>
            <a:headEnd type="none" w="med" len="med"/>
            <a:tailEnd type="none" w="med" len="med"/>
          </a:ln>
          <a:effectLst>
            <a:outerShdw dist="23000" dir="5400000" rotWithShape="0">
              <a:srgbClr val="000000">
                <a:alpha val="34998"/>
              </a:srgbClr>
            </a:outerShdw>
          </a:effectLst>
        </p:spPr>
        <p:txBody>
          <a:bodyPr wrap="none" anchor="ct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9pPr>
          </a:lstStyle>
          <a:p>
            <a:pPr algn="ctr" rtl="0">
              <a:defRPr/>
            </a:pPr>
            <a:r>
              <a:rPr lang="en-US" sz="1400" b="1" i="0" u="none" baseline="0">
                <a:solidFill>
                  <a:srgbClr val="FFFFFF"/>
                </a:solidFill>
                <a:latin typeface="+mj-lt"/>
                <a:ea typeface="ＭＳ Ｐゴシック"/>
                <a:cs typeface="Arial"/>
              </a:rPr>
              <a:t>Download engineering tools</a:t>
            </a:r>
            <a:endParaRPr lang="en-US" sz="1400" b="1" i="0" u="none" baseline="0" dirty="0">
              <a:solidFill>
                <a:srgbClr val="FFFFFF"/>
              </a:solidFill>
              <a:latin typeface="+mj-lt"/>
              <a:ea typeface="ＭＳ Ｐゴシック"/>
              <a:cs typeface="Arial"/>
            </a:endParaRPr>
          </a:p>
        </p:txBody>
      </p:sp>
      <p:sp>
        <p:nvSpPr>
          <p:cNvPr id="23" name="Rectangle 3"/>
          <p:cNvSpPr>
            <a:spLocks noChangeArrowheads="1"/>
          </p:cNvSpPr>
          <p:nvPr/>
        </p:nvSpPr>
        <p:spPr bwMode="auto">
          <a:xfrm>
            <a:off x="626747" y="1765121"/>
            <a:ext cx="5292000" cy="1656999"/>
          </a:xfrm>
          <a:prstGeom prst="rect">
            <a:avLst/>
          </a:prstGeom>
          <a:solidFill>
            <a:schemeClr val="bg1"/>
          </a:solidFill>
          <a:ln w="25400" algn="ctr">
            <a:solidFill>
              <a:schemeClr val="accent2"/>
            </a:solidFill>
            <a:miter lim="800000"/>
            <a:headEnd/>
            <a:tailEnd/>
          </a:ln>
        </p:spPr>
        <p:txBody>
          <a:bodyPr tIns="180000" bIns="180000"/>
          <a:lstStyle/>
          <a:p>
            <a:pPr marL="171450" indent="-171450" algn="l" rtl="0">
              <a:spcBef>
                <a:spcPts val="1200"/>
              </a:spcBef>
              <a:buFont typeface=""/>
              <a:buChar char="•"/>
            </a:pPr>
            <a:r>
              <a:rPr lang="en-US" sz="1600" b="0" i="0" u="none" baseline="0" dirty="0">
                <a:solidFill>
                  <a:srgbClr val="000000"/>
                </a:solidFill>
                <a:hlinkClick r:id="rId7"/>
              </a:rPr>
              <a:t>DT Configurator</a:t>
            </a:r>
            <a:endParaRPr lang="en-US" sz="1600" dirty="0">
              <a:solidFill>
                <a:srgbClr val="000000"/>
              </a:solidFill>
            </a:endParaRPr>
          </a:p>
          <a:p>
            <a:pPr marL="171450" indent="-171450" algn="l" rtl="0">
              <a:spcBef>
                <a:spcPts val="0"/>
              </a:spcBef>
              <a:buFont typeface=""/>
              <a:buChar char="•"/>
            </a:pPr>
            <a:r>
              <a:rPr lang="en-US" sz="1600" b="0" i="0" u="none" baseline="0" dirty="0">
                <a:solidFill>
                  <a:srgbClr val="000000"/>
                </a:solidFill>
                <a:hlinkClick r:id="rId8"/>
              </a:rPr>
              <a:t>SIZER</a:t>
            </a:r>
            <a:endParaRPr lang="en-US" sz="1600" dirty="0">
              <a:solidFill>
                <a:srgbClr val="000000"/>
              </a:solidFill>
            </a:endParaRPr>
          </a:p>
          <a:p>
            <a:pPr marL="171450" indent="-171450" algn="l" rtl="0">
              <a:spcBef>
                <a:spcPts val="0"/>
              </a:spcBef>
              <a:buFont typeface=""/>
              <a:buChar char="•"/>
            </a:pPr>
            <a:r>
              <a:rPr lang="en-US" sz="1600" b="0" i="0" u="none" baseline="0" dirty="0">
                <a:solidFill>
                  <a:srgbClr val="000000"/>
                </a:solidFill>
                <a:hlinkClick r:id="rId9"/>
              </a:rPr>
              <a:t>STARTER</a:t>
            </a:r>
            <a:endParaRPr lang="en-US" sz="1600" dirty="0">
              <a:solidFill>
                <a:srgbClr val="000000"/>
              </a:solidFill>
            </a:endParaRPr>
          </a:p>
          <a:p>
            <a:pPr marL="171450" indent="-171450" algn="l" rtl="0">
              <a:spcBef>
                <a:spcPts val="0"/>
              </a:spcBef>
              <a:buFont typeface=""/>
              <a:buChar char="•"/>
            </a:pPr>
            <a:r>
              <a:rPr lang="en-US" sz="1600" b="0" i="0" u="none" baseline="0" dirty="0">
                <a:solidFill>
                  <a:srgbClr val="000000"/>
                </a:solidFill>
                <a:hlinkClick r:id="rId10"/>
              </a:rPr>
              <a:t>SINAMICS </a:t>
            </a:r>
            <a:r>
              <a:rPr lang="en-US" sz="1600" b="0" i="0" u="none" baseline="0" dirty="0" err="1">
                <a:solidFill>
                  <a:srgbClr val="000000"/>
                </a:solidFill>
                <a:hlinkClick r:id="rId10"/>
              </a:rPr>
              <a:t>Startdrive</a:t>
            </a:r>
            <a:br>
              <a:rPr lang="en-US" sz="1200" b="1" dirty="0">
                <a:solidFill>
                  <a:srgbClr val="000000"/>
                </a:solidFill>
              </a:rPr>
            </a:br>
            <a:br>
              <a:rPr lang="en-US" sz="1200" b="1" dirty="0">
                <a:solidFill>
                  <a:srgbClr val="000000"/>
                </a:solidFill>
              </a:rPr>
            </a:br>
            <a:r>
              <a:rPr lang="en-US" sz="1200" b="1" i="0" u="none" baseline="0" dirty="0">
                <a:solidFill>
                  <a:srgbClr val="000000"/>
                </a:solidFill>
              </a:rPr>
              <a:t>        </a:t>
            </a:r>
          </a:p>
        </p:txBody>
      </p:sp>
      <p:pic>
        <p:nvPicPr>
          <p:cNvPr id="22" name="Picture 2" descr="The United Stat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8595" y="2949813"/>
            <a:ext cx="324169" cy="1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Germany"/>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78594" y="3185198"/>
            <a:ext cx="324169" cy="1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37"/>
          <p:cNvSpPr>
            <a:spLocks noChangeArrowheads="1"/>
          </p:cNvSpPr>
          <p:nvPr/>
        </p:nvSpPr>
        <p:spPr bwMode="auto">
          <a:xfrm>
            <a:off x="626748" y="3612551"/>
            <a:ext cx="5292000" cy="252000"/>
          </a:xfrm>
          <a:prstGeom prst="rect">
            <a:avLst/>
          </a:prstGeom>
          <a:solidFill>
            <a:srgbClr val="32A0A0"/>
          </a:solidFill>
          <a:ln w="9525" cap="flat" cmpd="sng" algn="ctr">
            <a:solidFill>
              <a:srgbClr val="004669"/>
            </a:solidFill>
            <a:prstDash val="solid"/>
            <a:miter lim="800000"/>
            <a:headEnd type="none" w="med" len="med"/>
            <a:tailEnd type="none" w="med" len="med"/>
          </a:ln>
          <a:effectLst>
            <a:outerShdw dist="23000" dir="5400000" rotWithShape="0">
              <a:srgbClr val="000000">
                <a:alpha val="34998"/>
              </a:srgbClr>
            </a:outerShdw>
          </a:effectLst>
        </p:spPr>
        <p:txBody>
          <a:bodyPr wrap="none" anchor="ct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9pPr>
          </a:lstStyle>
          <a:p>
            <a:pPr algn="ctr" rtl="0">
              <a:defRPr/>
            </a:pPr>
            <a:r>
              <a:rPr lang="en-US" sz="1400" b="1" i="0" u="none" baseline="0">
                <a:solidFill>
                  <a:srgbClr val="FFFFFF"/>
                </a:solidFill>
                <a:latin typeface="+mj-lt"/>
                <a:ea typeface="ＭＳ Ｐゴシック"/>
                <a:cs typeface="Arial"/>
              </a:rPr>
              <a:t>SINAMICS application examples</a:t>
            </a:r>
            <a:endParaRPr lang="en-US" sz="1400" b="1" i="0" u="none" baseline="0" dirty="0">
              <a:solidFill>
                <a:srgbClr val="FFFFFF"/>
              </a:solidFill>
              <a:latin typeface="+mj-lt"/>
              <a:ea typeface="ＭＳ Ｐゴシック"/>
              <a:cs typeface="Arial"/>
            </a:endParaRPr>
          </a:p>
        </p:txBody>
      </p:sp>
      <p:sp>
        <p:nvSpPr>
          <p:cNvPr id="20" name="Rectangle 37"/>
          <p:cNvSpPr>
            <a:spLocks noChangeArrowheads="1"/>
          </p:cNvSpPr>
          <p:nvPr/>
        </p:nvSpPr>
        <p:spPr bwMode="auto">
          <a:xfrm>
            <a:off x="6159232" y="1486077"/>
            <a:ext cx="5292000" cy="256329"/>
          </a:xfrm>
          <a:prstGeom prst="rect">
            <a:avLst/>
          </a:prstGeom>
          <a:solidFill>
            <a:srgbClr val="32A0A0"/>
          </a:solidFill>
          <a:ln w="9525" cap="flat" cmpd="sng" algn="ctr">
            <a:solidFill>
              <a:srgbClr val="004669"/>
            </a:solidFill>
            <a:prstDash val="solid"/>
            <a:miter lim="800000"/>
            <a:headEnd type="none" w="med" len="med"/>
            <a:tailEnd type="none" w="med" len="med"/>
          </a:ln>
          <a:effectLst>
            <a:outerShdw dist="23000" dir="5400000" rotWithShape="0">
              <a:srgbClr val="000000">
                <a:alpha val="34998"/>
              </a:srgbClr>
            </a:outerShdw>
          </a:effectLst>
        </p:spPr>
        <p:txBody>
          <a:bodyPr wrap="none" anchor="ct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9pPr>
          </a:lstStyle>
          <a:p>
            <a:pPr algn="ctr" rtl="0">
              <a:defRPr/>
            </a:pPr>
            <a:r>
              <a:rPr lang="en-US" sz="1400" b="1" i="0" u="none" baseline="0">
                <a:solidFill>
                  <a:srgbClr val="FFFFFF"/>
                </a:solidFill>
                <a:ea typeface="ＭＳ Ｐゴシック"/>
                <a:cs typeface="Arial"/>
              </a:rPr>
              <a:t>Siemens Industry &amp; Online support (SIOS)</a:t>
            </a:r>
            <a:endParaRPr lang="en-US" sz="1400" b="1" i="0" u="none" baseline="0" dirty="0">
              <a:solidFill>
                <a:srgbClr val="FFFFFF"/>
              </a:solidFill>
              <a:ea typeface="ＭＳ Ｐゴシック"/>
              <a:cs typeface="Arial"/>
            </a:endParaRPr>
          </a:p>
        </p:txBody>
      </p:sp>
      <p:sp>
        <p:nvSpPr>
          <p:cNvPr id="17" name="Rectangle 3"/>
          <p:cNvSpPr>
            <a:spLocks noChangeArrowheads="1"/>
          </p:cNvSpPr>
          <p:nvPr/>
        </p:nvSpPr>
        <p:spPr bwMode="auto">
          <a:xfrm>
            <a:off x="6159232" y="1747571"/>
            <a:ext cx="5292000" cy="1656000"/>
          </a:xfrm>
          <a:prstGeom prst="rect">
            <a:avLst/>
          </a:prstGeom>
          <a:solidFill>
            <a:schemeClr val="bg1"/>
          </a:solidFill>
          <a:ln w="25400" algn="ctr">
            <a:solidFill>
              <a:schemeClr val="accent2"/>
            </a:solidFill>
            <a:miter lim="800000"/>
            <a:headEnd/>
            <a:tailEnd/>
          </a:ln>
        </p:spPr>
        <p:txBody>
          <a:bodyPr tIns="180000" bIns="180000"/>
          <a:lstStyle/>
          <a:p>
            <a:endParaRPr lang="en-US" sz="1600" b="1" dirty="0">
              <a:solidFill>
                <a:srgbClr val="000000"/>
              </a:solidFill>
            </a:endParaRPr>
          </a:p>
          <a:p>
            <a:pPr algn="l" rtl="0"/>
            <a:r>
              <a:rPr lang="en-US" sz="1600" b="0" i="0" u="none" baseline="0" dirty="0">
                <a:solidFill>
                  <a:srgbClr val="000000"/>
                </a:solidFill>
              </a:rPr>
              <a:t>Eng</a:t>
            </a:r>
            <a:r>
              <a:rPr lang="en-US" sz="1600" b="0" i="0" u="none" baseline="0" dirty="0">
                <a:solidFill>
                  <a:schemeClr val="tx1"/>
                </a:solidFill>
              </a:rPr>
              <a:t>lish: </a:t>
            </a:r>
            <a:r>
              <a:rPr lang="en-US" sz="1600" b="0" i="0" u="none" baseline="0" dirty="0">
                <a:solidFill>
                  <a:schemeClr val="tx1"/>
                </a:solidFill>
                <a:hlinkClick r:id="rId13"/>
              </a:rPr>
              <a:t>siemens.com/online-support</a:t>
            </a:r>
            <a:endParaRPr lang="en-US" sz="1600" dirty="0">
              <a:solidFill>
                <a:schemeClr val="tx1"/>
              </a:solidFill>
              <a:hlinkClick r:id="" action="ppaction://noaction"/>
            </a:endParaRPr>
          </a:p>
          <a:p>
            <a:pPr marL="0" lvl="1" algn="l" defTabSz="762000" rtl="0">
              <a:spcBef>
                <a:spcPct val="30000"/>
              </a:spcBef>
              <a:defRPr/>
            </a:pPr>
            <a:r>
              <a:rPr lang="en-US" sz="1600" b="0" i="0" u="none" baseline="0" dirty="0">
                <a:solidFill>
                  <a:schemeClr val="tx1"/>
                </a:solidFill>
              </a:rPr>
              <a:t>German: </a:t>
            </a:r>
            <a:r>
              <a:rPr lang="en-US" sz="1600" dirty="0">
                <a:solidFill>
                  <a:schemeClr val="tx1"/>
                </a:solidFill>
                <a:hlinkClick r:id="rId14"/>
              </a:rPr>
              <a:t>siemens.de/online-support</a:t>
            </a:r>
            <a:endParaRPr lang="en-US" sz="1600" dirty="0">
              <a:solidFill>
                <a:schemeClr val="tx1"/>
              </a:solidFill>
            </a:endParaRPr>
          </a:p>
        </p:txBody>
      </p:sp>
      <p:sp>
        <p:nvSpPr>
          <p:cNvPr id="19" name="Rectangle 3"/>
          <p:cNvSpPr>
            <a:spLocks noChangeArrowheads="1"/>
          </p:cNvSpPr>
          <p:nvPr/>
        </p:nvSpPr>
        <p:spPr bwMode="auto">
          <a:xfrm>
            <a:off x="626748" y="3897236"/>
            <a:ext cx="5292000" cy="1656000"/>
          </a:xfrm>
          <a:prstGeom prst="rect">
            <a:avLst/>
          </a:prstGeom>
          <a:solidFill>
            <a:schemeClr val="bg1"/>
          </a:solidFill>
          <a:ln w="25400" algn="ctr">
            <a:solidFill>
              <a:schemeClr val="accent2"/>
            </a:solidFill>
            <a:miter lim="800000"/>
            <a:headEnd/>
            <a:tailEnd/>
          </a:ln>
        </p:spPr>
        <p:txBody>
          <a:bodyPr tIns="180000" bIns="180000"/>
          <a:lstStyle>
            <a:lvl1pPr marL="87313" indent="-87313" eaLnBrk="0" hangingPunct="0">
              <a:defRPr sz="1200">
                <a:solidFill>
                  <a:schemeClr val="tx1"/>
                </a:solidFill>
                <a:latin typeface="Arial" pitchFamily="34" charset="0"/>
              </a:defRPr>
            </a:lvl1pPr>
            <a:lvl2pPr marL="360363" indent="-93663" eaLnBrk="0" hangingPunct="0">
              <a:defRPr sz="1200">
                <a:solidFill>
                  <a:schemeClr val="tx1"/>
                </a:solidFill>
                <a:latin typeface="Arial" pitchFamily="34" charset="0"/>
              </a:defRPr>
            </a:lvl2pPr>
            <a:lvl3pPr marL="1150938"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sz="1200">
                <a:solidFill>
                  <a:schemeClr val="tx1"/>
                </a:solidFill>
                <a:latin typeface="Arial" pitchFamily="34" charset="0"/>
              </a:defRPr>
            </a:lvl9pPr>
          </a:lstStyle>
          <a:p>
            <a:pPr marL="0" indent="0" algn="l" defTabSz="762000" rtl="0" eaLnBrk="1" hangingPunct="1">
              <a:spcBef>
                <a:spcPct val="30000"/>
              </a:spcBef>
              <a:defRPr/>
            </a:pPr>
            <a:endParaRPr lang="en-US" sz="1600" b="1"/>
          </a:p>
          <a:p>
            <a:pPr marL="0" indent="0" algn="l" defTabSz="762000" rtl="0" eaLnBrk="1" hangingPunct="1">
              <a:spcBef>
                <a:spcPct val="30000"/>
              </a:spcBef>
              <a:defRPr/>
            </a:pPr>
            <a:r>
              <a:rPr lang="en-US" sz="1600" b="0" i="0" u="none" baseline="0"/>
              <a:t>English: </a:t>
            </a:r>
            <a:r>
              <a:rPr lang="en-US" sz="1600" b="0" i="0" u="none" baseline="0">
                <a:hlinkClick r:id="rId15"/>
              </a:rPr>
              <a:t>www.siemens.com/sinamics-applications</a:t>
            </a:r>
            <a:endParaRPr lang="en-US" sz="1600">
              <a:hlinkClick r:id="" action="ppaction://noaction"/>
            </a:endParaRPr>
          </a:p>
          <a:p>
            <a:pPr marL="0" indent="0" algn="l" defTabSz="762000" rtl="0" eaLnBrk="1" hangingPunct="1">
              <a:spcBef>
                <a:spcPct val="30000"/>
              </a:spcBef>
              <a:defRPr/>
            </a:pPr>
            <a:r>
              <a:rPr lang="en-US" sz="1600" b="0" i="0" u="none" baseline="0"/>
              <a:t>German: </a:t>
            </a:r>
            <a:r>
              <a:rPr lang="en-US" sz="1600" b="0" i="0" u="none" baseline="0">
                <a:hlinkClick r:id="rId16"/>
              </a:rPr>
              <a:t>www.siemens.de/sinamics-applikationen</a:t>
            </a:r>
            <a:endParaRPr lang="en-US" sz="1600" dirty="0"/>
          </a:p>
        </p:txBody>
      </p:sp>
      <p:sp>
        <p:nvSpPr>
          <p:cNvPr id="26" name="Foliennummernplatzhalter 18">
            <a:extLst>
              <a:ext uri="{FF2B5EF4-FFF2-40B4-BE49-F238E27FC236}">
                <a16:creationId xmlns:a16="http://schemas.microsoft.com/office/drawing/2014/main" id="{93370190-B79E-4781-BBE2-90A2D1A1E9D9}"/>
              </a:ext>
            </a:extLst>
          </p:cNvPr>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115</a:t>
            </a:fld>
            <a:endParaRPr lang="en-US" dirty="0"/>
          </a:p>
        </p:txBody>
      </p:sp>
    </p:spTree>
    <p:custDataLst>
      <p:tags r:id="rId1"/>
    </p:custDataLst>
    <p:extLst>
      <p:ext uri="{BB962C8B-B14F-4D97-AF65-F5344CB8AC3E}">
        <p14:creationId xmlns:p14="http://schemas.microsoft.com/office/powerpoint/2010/main" val="3629442387"/>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cs typeface="Arial" charset="0"/>
              </a:rPr>
              <a:t>Industry Services – Lifecycle and value-added services </a:t>
            </a:r>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6000423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and"/>
          <p:cNvSpPr>
            <a:spLocks noChangeArrowheads="1"/>
          </p:cNvSpPr>
          <p:nvPr/>
        </p:nvSpPr>
        <p:spPr bwMode="auto">
          <a:xfrm>
            <a:off x="627062" y="1484338"/>
            <a:ext cx="6911975" cy="4716438"/>
          </a:xfrm>
          <a:prstGeom prst="rect">
            <a:avLst/>
          </a:prstGeom>
          <a:solidFill>
            <a:srgbClr val="D7D7C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54000" rIns="108000" bIns="54000" anchor="ctr"/>
          <a:lstStyle>
            <a:lvl1pPr eaLnBrk="0" hangingPunct="0">
              <a:lnSpc>
                <a:spcPct val="110000"/>
              </a:lnSpc>
              <a:buClr>
                <a:schemeClr val="accent1"/>
              </a:buClr>
              <a:buFont typeface="Arial" charset="0"/>
              <a:defRPr>
                <a:solidFill>
                  <a:schemeClr val="tx1"/>
                </a:solidFill>
                <a:latin typeface="Arial" charset="0"/>
                <a:cs typeface="Arial" charset="0"/>
              </a:defRPr>
            </a:lvl1pPr>
            <a:lvl2pPr marL="742950" indent="-285750" eaLnBrk="0" hangingPunct="0">
              <a:lnSpc>
                <a:spcPct val="110000"/>
              </a:lnSpc>
              <a:buClr>
                <a:schemeClr val="accent1"/>
              </a:buClr>
              <a:buChar char="•"/>
              <a:defRPr>
                <a:solidFill>
                  <a:schemeClr val="tx1"/>
                </a:solidFill>
                <a:latin typeface="Arial" charset="0"/>
                <a:cs typeface="Arial" charset="0"/>
              </a:defRPr>
            </a:lvl2pPr>
            <a:lvl3pPr marL="1143000" indent="-228600" eaLnBrk="0" hangingPunct="0">
              <a:lnSpc>
                <a:spcPct val="110000"/>
              </a:lnSpc>
              <a:buClr>
                <a:schemeClr val="accent1"/>
              </a:buClr>
              <a:buChar char="•"/>
              <a:defRPr>
                <a:solidFill>
                  <a:schemeClr val="tx1"/>
                </a:solidFill>
                <a:latin typeface="Arial" charset="0"/>
                <a:cs typeface="Arial" charset="0"/>
              </a:defRPr>
            </a:lvl3pPr>
            <a:lvl4pPr marL="1600200" indent="-228600" eaLnBrk="0" hangingPunct="0">
              <a:lnSpc>
                <a:spcPct val="110000"/>
              </a:lnSpc>
              <a:buClr>
                <a:schemeClr val="accent1"/>
              </a:buClr>
              <a:buChar char="•"/>
              <a:defRPr>
                <a:solidFill>
                  <a:schemeClr val="tx1"/>
                </a:solidFill>
                <a:latin typeface="Arial" charset="0"/>
                <a:cs typeface="Arial" charset="0"/>
              </a:defRPr>
            </a:lvl4pPr>
            <a:lvl5pPr marL="2057400" indent="-228600" eaLnBrk="0" hangingPunct="0">
              <a:lnSpc>
                <a:spcPct val="110000"/>
              </a:lnSpc>
              <a:buClr>
                <a:schemeClr val="accent1"/>
              </a:buClr>
              <a:buChar char="•"/>
              <a:defRPr>
                <a:solidFill>
                  <a:schemeClr val="tx1"/>
                </a:solidFill>
                <a:latin typeface="Arial" charset="0"/>
                <a:cs typeface="Arial"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9pPr>
          </a:lstStyle>
          <a:p>
            <a:pPr algn="ctr" rtl="0" eaLnBrk="1" hangingPunct="1">
              <a:buClrTx/>
              <a:buFont typeface="Wingdings" pitchFamily="2" charset="2"/>
              <a:buNone/>
            </a:pPr>
            <a:endParaRPr lang="en-US" altLang="en-US" b="1" dirty="0"/>
          </a:p>
        </p:txBody>
      </p:sp>
      <p:sp>
        <p:nvSpPr>
          <p:cNvPr id="149" name="Rectangle 103"/>
          <p:cNvSpPr>
            <a:spLocks noChangeArrowheads="1"/>
          </p:cNvSpPr>
          <p:nvPr/>
        </p:nvSpPr>
        <p:spPr bwMode="auto">
          <a:xfrm>
            <a:off x="7683501" y="1484338"/>
            <a:ext cx="3997300" cy="4716970"/>
          </a:xfrm>
          <a:prstGeom prst="rect">
            <a:avLst/>
          </a:prstGeom>
          <a:solidFill>
            <a:srgbClr val="005F8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0" tIns="144000" rIns="144000" bIns="144000"/>
          <a:lstStyle>
            <a:lvl1pPr eaLnBrk="0" hangingPunct="0">
              <a:lnSpc>
                <a:spcPct val="110000"/>
              </a:lnSpc>
              <a:buClr>
                <a:schemeClr val="accent1"/>
              </a:buClr>
              <a:buFont typeface="Arial" charset="0"/>
              <a:defRPr>
                <a:solidFill>
                  <a:schemeClr val="tx1"/>
                </a:solidFill>
                <a:latin typeface="Arial" charset="0"/>
                <a:cs typeface="Arial" charset="0"/>
              </a:defRPr>
            </a:lvl1pPr>
            <a:lvl2pPr marL="742950" indent="-285750" eaLnBrk="0" hangingPunct="0">
              <a:lnSpc>
                <a:spcPct val="110000"/>
              </a:lnSpc>
              <a:buClr>
                <a:schemeClr val="accent1"/>
              </a:buClr>
              <a:buChar char="•"/>
              <a:defRPr>
                <a:solidFill>
                  <a:schemeClr val="tx1"/>
                </a:solidFill>
                <a:latin typeface="Arial" charset="0"/>
                <a:cs typeface="Arial" charset="0"/>
              </a:defRPr>
            </a:lvl2pPr>
            <a:lvl3pPr marL="1143000" indent="-228600" eaLnBrk="0" hangingPunct="0">
              <a:lnSpc>
                <a:spcPct val="110000"/>
              </a:lnSpc>
              <a:buClr>
                <a:schemeClr val="accent1"/>
              </a:buClr>
              <a:buChar char="•"/>
              <a:defRPr>
                <a:solidFill>
                  <a:schemeClr val="tx1"/>
                </a:solidFill>
                <a:latin typeface="Arial" charset="0"/>
                <a:cs typeface="Arial" charset="0"/>
              </a:defRPr>
            </a:lvl3pPr>
            <a:lvl4pPr marL="1600200" indent="-228600" eaLnBrk="0" hangingPunct="0">
              <a:lnSpc>
                <a:spcPct val="110000"/>
              </a:lnSpc>
              <a:buClr>
                <a:schemeClr val="accent1"/>
              </a:buClr>
              <a:buChar char="•"/>
              <a:defRPr>
                <a:solidFill>
                  <a:schemeClr val="tx1"/>
                </a:solidFill>
                <a:latin typeface="Arial" charset="0"/>
                <a:cs typeface="Arial" charset="0"/>
              </a:defRPr>
            </a:lvl4pPr>
            <a:lvl5pPr marL="2057400" indent="-228600" eaLnBrk="0" hangingPunct="0">
              <a:lnSpc>
                <a:spcPct val="110000"/>
              </a:lnSpc>
              <a:buClr>
                <a:schemeClr val="accent1"/>
              </a:buClr>
              <a:buChar char="•"/>
              <a:defRPr>
                <a:solidFill>
                  <a:schemeClr val="tx1"/>
                </a:solidFill>
                <a:latin typeface="Arial" charset="0"/>
                <a:cs typeface="Arial"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charset="0"/>
                <a:cs typeface="Arial" charset="0"/>
              </a:defRPr>
            </a:lvl9pPr>
          </a:lstStyle>
          <a:p>
            <a:pPr algn="l" rtl="0" eaLnBrk="1" hangingPunct="1">
              <a:lnSpc>
                <a:spcPct val="90000"/>
              </a:lnSpc>
              <a:spcBef>
                <a:spcPct val="50000"/>
              </a:spcBef>
              <a:buClrTx/>
              <a:buFontTx/>
              <a:buNone/>
            </a:pPr>
            <a:endParaRPr lang="en-US" altLang="en-US" sz="3600" b="1" dirty="0">
              <a:solidFill>
                <a:schemeClr val="bg1"/>
              </a:solidFill>
            </a:endParaRPr>
          </a:p>
        </p:txBody>
      </p:sp>
      <p:grpSp>
        <p:nvGrpSpPr>
          <p:cNvPr id="11" name="Verbindungen"/>
          <p:cNvGrpSpPr>
            <a:grpSpLocks/>
          </p:cNvGrpSpPr>
          <p:nvPr/>
        </p:nvGrpSpPr>
        <p:grpSpPr bwMode="auto">
          <a:xfrm>
            <a:off x="627063" y="1543050"/>
            <a:ext cx="5759450" cy="4478338"/>
            <a:chOff x="539552" y="1543463"/>
            <a:chExt cx="5760640" cy="4477825"/>
          </a:xfrm>
        </p:grpSpPr>
        <p:sp>
          <p:nvSpPr>
            <p:cNvPr id="17" name="Ellipse 16"/>
            <p:cNvSpPr>
              <a:spLocks noChangeAspect="1"/>
            </p:cNvSpPr>
            <p:nvPr/>
          </p:nvSpPr>
          <p:spPr bwMode="auto">
            <a:xfrm>
              <a:off x="3623114" y="1543463"/>
              <a:ext cx="1389349" cy="1388904"/>
            </a:xfrm>
            <a:prstGeom prst="ellipse">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14" name="Ellipse 13"/>
            <p:cNvSpPr>
              <a:spLocks noChangeAspect="1"/>
            </p:cNvSpPr>
            <p:nvPr/>
          </p:nvSpPr>
          <p:spPr bwMode="auto">
            <a:xfrm>
              <a:off x="539552" y="1557749"/>
              <a:ext cx="1389349" cy="1388903"/>
            </a:xfrm>
            <a:prstGeom prst="ellipse">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16" name="Ellipse 15"/>
            <p:cNvSpPr>
              <a:spLocks noChangeAspect="1"/>
            </p:cNvSpPr>
            <p:nvPr/>
          </p:nvSpPr>
          <p:spPr bwMode="auto">
            <a:xfrm>
              <a:off x="2106738" y="1578384"/>
              <a:ext cx="1389350" cy="1388904"/>
            </a:xfrm>
            <a:prstGeom prst="ellipse">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1" name="Ellipse 20"/>
            <p:cNvSpPr>
              <a:spLocks noChangeAspect="1"/>
            </p:cNvSpPr>
            <p:nvPr/>
          </p:nvSpPr>
          <p:spPr bwMode="auto">
            <a:xfrm>
              <a:off x="539552" y="3094273"/>
              <a:ext cx="1389349" cy="1390491"/>
            </a:xfrm>
            <a:prstGeom prst="ellipse">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5" name="Rechteck 34"/>
            <p:cNvSpPr/>
            <p:nvPr/>
          </p:nvSpPr>
          <p:spPr bwMode="auto">
            <a:xfrm>
              <a:off x="5220469" y="3284752"/>
              <a:ext cx="142905" cy="144445"/>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9" name="Rechteck 28"/>
            <p:cNvSpPr/>
            <p:nvPr/>
          </p:nvSpPr>
          <p:spPr bwMode="auto">
            <a:xfrm>
              <a:off x="5363373" y="3284752"/>
              <a:ext cx="144492" cy="144445"/>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2" name="Rechteck 21"/>
            <p:cNvSpPr/>
            <p:nvPr/>
          </p:nvSpPr>
          <p:spPr bwMode="auto">
            <a:xfrm>
              <a:off x="6155699" y="3284752"/>
              <a:ext cx="144493" cy="14444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6" name="Rechteck 35"/>
            <p:cNvSpPr/>
            <p:nvPr/>
          </p:nvSpPr>
          <p:spPr bwMode="auto">
            <a:xfrm>
              <a:off x="3851761" y="3429197"/>
              <a:ext cx="144492" cy="144446"/>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0" name="Rechteck 29"/>
            <p:cNvSpPr/>
            <p:nvPr/>
          </p:nvSpPr>
          <p:spPr bwMode="auto">
            <a:xfrm>
              <a:off x="3996253" y="3429197"/>
              <a:ext cx="142905" cy="144446"/>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3" name="Rechteck 22"/>
            <p:cNvSpPr/>
            <p:nvPr/>
          </p:nvSpPr>
          <p:spPr bwMode="auto">
            <a:xfrm>
              <a:off x="6155699" y="3429197"/>
              <a:ext cx="144493" cy="14444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7" name="Rechteck 36"/>
            <p:cNvSpPr/>
            <p:nvPr/>
          </p:nvSpPr>
          <p:spPr bwMode="auto">
            <a:xfrm>
              <a:off x="2483053" y="3573643"/>
              <a:ext cx="144492" cy="142859"/>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1" name="Rechteck 30"/>
            <p:cNvSpPr/>
            <p:nvPr/>
          </p:nvSpPr>
          <p:spPr bwMode="auto">
            <a:xfrm>
              <a:off x="2627545" y="3573643"/>
              <a:ext cx="144493" cy="142859"/>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4" name="Rechteck 23"/>
            <p:cNvSpPr/>
            <p:nvPr/>
          </p:nvSpPr>
          <p:spPr bwMode="auto">
            <a:xfrm>
              <a:off x="6155699" y="3573643"/>
              <a:ext cx="144493" cy="14285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5" name="Rechteck 24"/>
            <p:cNvSpPr/>
            <p:nvPr/>
          </p:nvSpPr>
          <p:spPr bwMode="auto">
            <a:xfrm>
              <a:off x="6155699" y="3716502"/>
              <a:ext cx="144493" cy="14444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8" name="Rechteck 37"/>
            <p:cNvSpPr/>
            <p:nvPr/>
          </p:nvSpPr>
          <p:spPr bwMode="auto">
            <a:xfrm>
              <a:off x="2483053" y="3860947"/>
              <a:ext cx="144492" cy="144446"/>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2" name="Rechteck 31"/>
            <p:cNvSpPr/>
            <p:nvPr/>
          </p:nvSpPr>
          <p:spPr bwMode="auto">
            <a:xfrm>
              <a:off x="2627545" y="3860947"/>
              <a:ext cx="144493" cy="144446"/>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6" name="Rechteck 25"/>
            <p:cNvSpPr/>
            <p:nvPr/>
          </p:nvSpPr>
          <p:spPr bwMode="auto">
            <a:xfrm>
              <a:off x="6155699" y="3860947"/>
              <a:ext cx="144493" cy="14444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9" name="Rechteck 38"/>
            <p:cNvSpPr/>
            <p:nvPr/>
          </p:nvSpPr>
          <p:spPr bwMode="auto">
            <a:xfrm>
              <a:off x="3851761" y="4005394"/>
              <a:ext cx="144492" cy="144445"/>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3" name="Rechteck 32"/>
            <p:cNvSpPr/>
            <p:nvPr/>
          </p:nvSpPr>
          <p:spPr bwMode="auto">
            <a:xfrm>
              <a:off x="3996253" y="4005394"/>
              <a:ext cx="142905" cy="144445"/>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7" name="Rechteck 26"/>
            <p:cNvSpPr/>
            <p:nvPr/>
          </p:nvSpPr>
          <p:spPr bwMode="auto">
            <a:xfrm>
              <a:off x="6155699" y="4005394"/>
              <a:ext cx="144493" cy="14444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40" name="Rechteck 39"/>
            <p:cNvSpPr/>
            <p:nvPr/>
          </p:nvSpPr>
          <p:spPr bwMode="auto">
            <a:xfrm>
              <a:off x="5220469" y="4149839"/>
              <a:ext cx="142905" cy="142859"/>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34" name="Rechteck 33"/>
            <p:cNvSpPr/>
            <p:nvPr/>
          </p:nvSpPr>
          <p:spPr bwMode="auto">
            <a:xfrm>
              <a:off x="5363373" y="4149839"/>
              <a:ext cx="144492" cy="142859"/>
            </a:xfrm>
            <a:prstGeom prst="rect">
              <a:avLst/>
            </a:prstGeom>
            <a:noFill/>
            <a:ln>
              <a:noFill/>
            </a:ln>
            <a:effec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8" name="Rechteck 27"/>
            <p:cNvSpPr/>
            <p:nvPr/>
          </p:nvSpPr>
          <p:spPr bwMode="auto">
            <a:xfrm>
              <a:off x="6155699" y="4149839"/>
              <a:ext cx="144493" cy="14285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18" name="Ellipse 17"/>
            <p:cNvSpPr>
              <a:spLocks noChangeAspect="1"/>
            </p:cNvSpPr>
            <p:nvPr/>
          </p:nvSpPr>
          <p:spPr bwMode="auto">
            <a:xfrm>
              <a:off x="539552" y="4632384"/>
              <a:ext cx="1389349" cy="1388904"/>
            </a:xfrm>
            <a:prstGeom prst="ellipse">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19" name="Ellipse 18"/>
            <p:cNvSpPr>
              <a:spLocks noChangeAspect="1"/>
            </p:cNvSpPr>
            <p:nvPr/>
          </p:nvSpPr>
          <p:spPr bwMode="auto">
            <a:xfrm>
              <a:off x="2106738" y="4632384"/>
              <a:ext cx="1389350" cy="1388904"/>
            </a:xfrm>
            <a:prstGeom prst="ellipse">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sp>
          <p:nvSpPr>
            <p:cNvPr id="20" name="Ellipse 19"/>
            <p:cNvSpPr>
              <a:spLocks noChangeAspect="1"/>
            </p:cNvSpPr>
            <p:nvPr/>
          </p:nvSpPr>
          <p:spPr bwMode="auto">
            <a:xfrm>
              <a:off x="3623114" y="4632384"/>
              <a:ext cx="1389349" cy="1388904"/>
            </a:xfrm>
            <a:prstGeom prst="ellipse">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rtl="0" fontAlgn="auto">
                <a:lnSpc>
                  <a:spcPct val="110000"/>
                </a:lnSpc>
                <a:spcAft>
                  <a:spcPts val="0"/>
                </a:spcAft>
                <a:buFont typeface="Wingdings" charset="0"/>
                <a:buNone/>
                <a:defRPr/>
              </a:pPr>
              <a:endParaRPr lang="en-US" b="1" kern="0" dirty="0">
                <a:solidFill>
                  <a:srgbClr val="000000"/>
                </a:solidFill>
                <a:latin typeface="Arial" pitchFamily="34" charset="0"/>
                <a:ea typeface="ＭＳ Ｐゴシック" charset="-128"/>
              </a:endParaRPr>
            </a:p>
          </p:txBody>
        </p:sp>
      </p:grpSp>
      <p:grpSp>
        <p:nvGrpSpPr>
          <p:cNvPr id="123" name="Group 120"/>
          <p:cNvGrpSpPr>
            <a:grpSpLocks noChangeAspect="1"/>
          </p:cNvGrpSpPr>
          <p:nvPr/>
        </p:nvGrpSpPr>
        <p:grpSpPr bwMode="auto">
          <a:xfrm>
            <a:off x="698575" y="1557338"/>
            <a:ext cx="1389062" cy="1389062"/>
            <a:chOff x="539552" y="1556792"/>
            <a:chExt cx="1412511" cy="1412511"/>
          </a:xfrm>
        </p:grpSpPr>
        <p:sp>
          <p:nvSpPr>
            <p:cNvPr id="124" name="Rectangle 5"/>
            <p:cNvSpPr>
              <a:spLocks noChangeArrowheads="1"/>
            </p:cNvSpPr>
            <p:nvPr/>
          </p:nvSpPr>
          <p:spPr bwMode="auto">
            <a:xfrm>
              <a:off x="539552" y="1556792"/>
              <a:ext cx="1412511" cy="14125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p>
              <a:pPr algn="l" rtl="0" fontAlgn="auto">
                <a:lnSpc>
                  <a:spcPct val="90000"/>
                </a:lnSpc>
                <a:spcBef>
                  <a:spcPts val="0"/>
                </a:spcBef>
                <a:spcAft>
                  <a:spcPts val="0"/>
                </a:spcAft>
                <a:defRPr/>
              </a:pPr>
              <a:r>
                <a:rPr lang="en-US" sz="1400" b="1" i="0" u="none" kern="0" baseline="0">
                  <a:solidFill>
                    <a:srgbClr val="00646E"/>
                  </a:solidFill>
                  <a:latin typeface="Arial" pitchFamily="34" charset="0"/>
                  <a:ea typeface="ＭＳ Ｐゴシック" charset="-128"/>
                  <a:hlinkClick r:id="rId7"/>
                </a:rPr>
                <a:t>Support and Consulting Services</a:t>
              </a:r>
              <a:endParaRPr lang="en-US" sz="1400" b="1" kern="0" dirty="0">
                <a:solidFill>
                  <a:srgbClr val="00646E"/>
                </a:solidFill>
                <a:latin typeface="Arial" pitchFamily="34" charset="0"/>
                <a:ea typeface="ＭＳ Ｐゴシック" charset="-128"/>
              </a:endParaRPr>
            </a:p>
          </p:txBody>
        </p:sp>
        <p:sp>
          <p:nvSpPr>
            <p:cNvPr id="126" name="Freeform 7"/>
            <p:cNvSpPr>
              <a:spLocks/>
            </p:cNvSpPr>
            <p:nvPr/>
          </p:nvSpPr>
          <p:spPr bwMode="auto">
            <a:xfrm>
              <a:off x="1212714" y="2002338"/>
              <a:ext cx="621506" cy="734505"/>
            </a:xfrm>
            <a:custGeom>
              <a:avLst/>
              <a:gdLst>
                <a:gd name="T0" fmla="*/ 529 w 597"/>
                <a:gd name="T1" fmla="*/ 0 h 707"/>
                <a:gd name="T2" fmla="*/ 529 w 597"/>
                <a:gd name="T3" fmla="*/ 299 h 707"/>
                <a:gd name="T4" fmla="*/ 352 w 597"/>
                <a:gd name="T5" fmla="*/ 183 h 707"/>
                <a:gd name="T6" fmla="*/ 352 w 597"/>
                <a:gd name="T7" fmla="*/ 299 h 707"/>
                <a:gd name="T8" fmla="*/ 176 w 597"/>
                <a:gd name="T9" fmla="*/ 183 h 707"/>
                <a:gd name="T10" fmla="*/ 176 w 597"/>
                <a:gd name="T11" fmla="*/ 299 h 707"/>
                <a:gd name="T12" fmla="*/ 0 w 597"/>
                <a:gd name="T13" fmla="*/ 183 h 707"/>
                <a:gd name="T14" fmla="*/ 0 w 597"/>
                <a:gd name="T15" fmla="*/ 707 h 707"/>
                <a:gd name="T16" fmla="*/ 597 w 597"/>
                <a:gd name="T17" fmla="*/ 707 h 707"/>
                <a:gd name="T18" fmla="*/ 597 w 597"/>
                <a:gd name="T19" fmla="*/ 0 h 707"/>
                <a:gd name="T20" fmla="*/ 529 w 597"/>
                <a:gd name="T21"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707">
                  <a:moveTo>
                    <a:pt x="529" y="0"/>
                  </a:moveTo>
                  <a:lnTo>
                    <a:pt x="529" y="299"/>
                  </a:lnTo>
                  <a:lnTo>
                    <a:pt x="352" y="183"/>
                  </a:lnTo>
                  <a:lnTo>
                    <a:pt x="352" y="299"/>
                  </a:lnTo>
                  <a:lnTo>
                    <a:pt x="176" y="183"/>
                  </a:lnTo>
                  <a:lnTo>
                    <a:pt x="176" y="299"/>
                  </a:lnTo>
                  <a:lnTo>
                    <a:pt x="0" y="183"/>
                  </a:lnTo>
                  <a:lnTo>
                    <a:pt x="0" y="707"/>
                  </a:lnTo>
                  <a:lnTo>
                    <a:pt x="597" y="707"/>
                  </a:lnTo>
                  <a:lnTo>
                    <a:pt x="597" y="0"/>
                  </a:lnTo>
                  <a:lnTo>
                    <a:pt x="529"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27" name="Freeform 8"/>
            <p:cNvSpPr>
              <a:spLocks/>
            </p:cNvSpPr>
            <p:nvPr/>
          </p:nvSpPr>
          <p:spPr bwMode="auto">
            <a:xfrm>
              <a:off x="999627" y="2262240"/>
              <a:ext cx="277659" cy="237302"/>
            </a:xfrm>
            <a:custGeom>
              <a:avLst/>
              <a:gdLst>
                <a:gd name="T0" fmla="*/ 39 w 328"/>
                <a:gd name="T1" fmla="*/ 122 h 279"/>
                <a:gd name="T2" fmla="*/ 30 w 328"/>
                <a:gd name="T3" fmla="*/ 122 h 279"/>
                <a:gd name="T4" fmla="*/ 164 w 328"/>
                <a:gd name="T5" fmla="*/ 20 h 279"/>
                <a:gd name="T6" fmla="*/ 298 w 328"/>
                <a:gd name="T7" fmla="*/ 122 h 279"/>
                <a:gd name="T8" fmla="*/ 289 w 328"/>
                <a:gd name="T9" fmla="*/ 122 h 279"/>
                <a:gd name="T10" fmla="*/ 289 w 328"/>
                <a:gd name="T11" fmla="*/ 200 h 279"/>
                <a:gd name="T12" fmla="*/ 298 w 328"/>
                <a:gd name="T13" fmla="*/ 200 h 279"/>
                <a:gd name="T14" fmla="*/ 266 w 328"/>
                <a:gd name="T15" fmla="*/ 257 h 279"/>
                <a:gd name="T16" fmla="*/ 265 w 328"/>
                <a:gd name="T17" fmla="*/ 260 h 279"/>
                <a:gd name="T18" fmla="*/ 257 w 328"/>
                <a:gd name="T19" fmla="*/ 279 h 279"/>
                <a:gd name="T20" fmla="*/ 308 w 328"/>
                <a:gd name="T21" fmla="*/ 200 h 279"/>
                <a:gd name="T22" fmla="*/ 328 w 328"/>
                <a:gd name="T23" fmla="*/ 200 h 279"/>
                <a:gd name="T24" fmla="*/ 328 w 328"/>
                <a:gd name="T25" fmla="*/ 122 h 279"/>
                <a:gd name="T26" fmla="*/ 319 w 328"/>
                <a:gd name="T27" fmla="*/ 122 h 279"/>
                <a:gd name="T28" fmla="*/ 164 w 328"/>
                <a:gd name="T29" fmla="*/ 0 h 279"/>
                <a:gd name="T30" fmla="*/ 9 w 328"/>
                <a:gd name="T31" fmla="*/ 122 h 279"/>
                <a:gd name="T32" fmla="*/ 0 w 328"/>
                <a:gd name="T33" fmla="*/ 122 h 279"/>
                <a:gd name="T34" fmla="*/ 0 w 328"/>
                <a:gd name="T35" fmla="*/ 200 h 279"/>
                <a:gd name="T36" fmla="*/ 39 w 328"/>
                <a:gd name="T37" fmla="*/ 200 h 279"/>
                <a:gd name="T38" fmla="*/ 39 w 328"/>
                <a:gd name="T39" fmla="*/ 1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8" h="279">
                  <a:moveTo>
                    <a:pt x="39" y="122"/>
                  </a:moveTo>
                  <a:cubicBezTo>
                    <a:pt x="30" y="122"/>
                    <a:pt x="30" y="122"/>
                    <a:pt x="30" y="122"/>
                  </a:cubicBezTo>
                  <a:cubicBezTo>
                    <a:pt x="46" y="63"/>
                    <a:pt x="100" y="20"/>
                    <a:pt x="164" y="20"/>
                  </a:cubicBezTo>
                  <a:cubicBezTo>
                    <a:pt x="228" y="20"/>
                    <a:pt x="282" y="63"/>
                    <a:pt x="298" y="122"/>
                  </a:cubicBezTo>
                  <a:cubicBezTo>
                    <a:pt x="289" y="122"/>
                    <a:pt x="289" y="122"/>
                    <a:pt x="289" y="122"/>
                  </a:cubicBezTo>
                  <a:cubicBezTo>
                    <a:pt x="289" y="200"/>
                    <a:pt x="289" y="200"/>
                    <a:pt x="289" y="200"/>
                  </a:cubicBezTo>
                  <a:cubicBezTo>
                    <a:pt x="298" y="200"/>
                    <a:pt x="298" y="200"/>
                    <a:pt x="298" y="200"/>
                  </a:cubicBezTo>
                  <a:cubicBezTo>
                    <a:pt x="292" y="222"/>
                    <a:pt x="281" y="241"/>
                    <a:pt x="266" y="257"/>
                  </a:cubicBezTo>
                  <a:cubicBezTo>
                    <a:pt x="265" y="258"/>
                    <a:pt x="265" y="259"/>
                    <a:pt x="265" y="260"/>
                  </a:cubicBezTo>
                  <a:cubicBezTo>
                    <a:pt x="262" y="267"/>
                    <a:pt x="260" y="273"/>
                    <a:pt x="257" y="279"/>
                  </a:cubicBezTo>
                  <a:cubicBezTo>
                    <a:pt x="282" y="259"/>
                    <a:pt x="300" y="232"/>
                    <a:pt x="308" y="200"/>
                  </a:cubicBezTo>
                  <a:cubicBezTo>
                    <a:pt x="328" y="200"/>
                    <a:pt x="328" y="200"/>
                    <a:pt x="328" y="200"/>
                  </a:cubicBezTo>
                  <a:cubicBezTo>
                    <a:pt x="328" y="122"/>
                    <a:pt x="328" y="122"/>
                    <a:pt x="328" y="122"/>
                  </a:cubicBezTo>
                  <a:cubicBezTo>
                    <a:pt x="319" y="122"/>
                    <a:pt x="319" y="122"/>
                    <a:pt x="319" y="122"/>
                  </a:cubicBezTo>
                  <a:cubicBezTo>
                    <a:pt x="302" y="52"/>
                    <a:pt x="239" y="0"/>
                    <a:pt x="164" y="0"/>
                  </a:cubicBezTo>
                  <a:cubicBezTo>
                    <a:pt x="89" y="0"/>
                    <a:pt x="26" y="52"/>
                    <a:pt x="9" y="122"/>
                  </a:cubicBezTo>
                  <a:cubicBezTo>
                    <a:pt x="0" y="122"/>
                    <a:pt x="0" y="122"/>
                    <a:pt x="0" y="122"/>
                  </a:cubicBezTo>
                  <a:cubicBezTo>
                    <a:pt x="0" y="200"/>
                    <a:pt x="0" y="200"/>
                    <a:pt x="0" y="200"/>
                  </a:cubicBezTo>
                  <a:cubicBezTo>
                    <a:pt x="39" y="200"/>
                    <a:pt x="39" y="200"/>
                    <a:pt x="39" y="200"/>
                  </a:cubicBezTo>
                  <a:lnTo>
                    <a:pt x="39" y="122"/>
                  </a:lnTo>
                  <a:close/>
                </a:path>
              </a:pathLst>
            </a:custGeom>
            <a:solidFill>
              <a:srgbClr val="41AA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28" name="Freeform 9"/>
            <p:cNvSpPr>
              <a:spLocks/>
            </p:cNvSpPr>
            <p:nvPr/>
          </p:nvSpPr>
          <p:spPr bwMode="auto">
            <a:xfrm>
              <a:off x="888241" y="2296141"/>
              <a:ext cx="500433" cy="531104"/>
            </a:xfrm>
            <a:custGeom>
              <a:avLst/>
              <a:gdLst>
                <a:gd name="T0" fmla="*/ 389 w 591"/>
                <a:gd name="T1" fmla="*/ 239 h 626"/>
                <a:gd name="T2" fmla="*/ 357 w 591"/>
                <a:gd name="T3" fmla="*/ 341 h 626"/>
                <a:gd name="T4" fmla="*/ 570 w 591"/>
                <a:gd name="T5" fmla="*/ 457 h 626"/>
                <a:gd name="T6" fmla="*/ 582 w 591"/>
                <a:gd name="T7" fmla="*/ 626 h 626"/>
                <a:gd name="T8" fmla="*/ 8 w 591"/>
                <a:gd name="T9" fmla="*/ 626 h 626"/>
                <a:gd name="T10" fmla="*/ 20 w 591"/>
                <a:gd name="T11" fmla="*/ 457 h 626"/>
                <a:gd name="T12" fmla="*/ 233 w 591"/>
                <a:gd name="T13" fmla="*/ 341 h 626"/>
                <a:gd name="T14" fmla="*/ 194 w 591"/>
                <a:gd name="T15" fmla="*/ 222 h 626"/>
                <a:gd name="T16" fmla="*/ 188 w 591"/>
                <a:gd name="T17" fmla="*/ 65 h 626"/>
                <a:gd name="T18" fmla="*/ 295 w 591"/>
                <a:gd name="T19" fmla="*/ 0 h 626"/>
                <a:gd name="T20" fmla="*/ 402 w 591"/>
                <a:gd name="T21" fmla="*/ 65 h 626"/>
                <a:gd name="T22" fmla="*/ 398 w 591"/>
                <a:gd name="T23" fmla="*/ 217 h 626"/>
                <a:gd name="T24" fmla="*/ 389 w 591"/>
                <a:gd name="T25" fmla="*/ 239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626">
                  <a:moveTo>
                    <a:pt x="389" y="239"/>
                  </a:moveTo>
                  <a:cubicBezTo>
                    <a:pt x="371" y="282"/>
                    <a:pt x="355" y="309"/>
                    <a:pt x="357" y="341"/>
                  </a:cubicBezTo>
                  <a:cubicBezTo>
                    <a:pt x="360" y="377"/>
                    <a:pt x="549" y="436"/>
                    <a:pt x="570" y="457"/>
                  </a:cubicBezTo>
                  <a:cubicBezTo>
                    <a:pt x="591" y="478"/>
                    <a:pt x="582" y="626"/>
                    <a:pt x="582" y="626"/>
                  </a:cubicBezTo>
                  <a:cubicBezTo>
                    <a:pt x="8" y="626"/>
                    <a:pt x="8" y="626"/>
                    <a:pt x="8" y="626"/>
                  </a:cubicBezTo>
                  <a:cubicBezTo>
                    <a:pt x="8" y="626"/>
                    <a:pt x="0" y="478"/>
                    <a:pt x="20" y="457"/>
                  </a:cubicBezTo>
                  <a:cubicBezTo>
                    <a:pt x="41" y="436"/>
                    <a:pt x="230" y="377"/>
                    <a:pt x="233" y="341"/>
                  </a:cubicBezTo>
                  <a:cubicBezTo>
                    <a:pt x="236" y="305"/>
                    <a:pt x="215" y="276"/>
                    <a:pt x="194" y="222"/>
                  </a:cubicBezTo>
                  <a:cubicBezTo>
                    <a:pt x="174" y="169"/>
                    <a:pt x="165" y="106"/>
                    <a:pt x="188" y="65"/>
                  </a:cubicBezTo>
                  <a:cubicBezTo>
                    <a:pt x="212" y="23"/>
                    <a:pt x="246" y="0"/>
                    <a:pt x="295" y="0"/>
                  </a:cubicBezTo>
                  <a:cubicBezTo>
                    <a:pt x="344" y="0"/>
                    <a:pt x="378" y="23"/>
                    <a:pt x="402" y="65"/>
                  </a:cubicBezTo>
                  <a:cubicBezTo>
                    <a:pt x="424" y="105"/>
                    <a:pt x="417" y="165"/>
                    <a:pt x="398" y="217"/>
                  </a:cubicBezTo>
                  <a:lnTo>
                    <a:pt x="389" y="239"/>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29" name="Freeform 10"/>
            <p:cNvSpPr>
              <a:spLocks/>
            </p:cNvSpPr>
            <p:nvPr/>
          </p:nvSpPr>
          <p:spPr bwMode="auto">
            <a:xfrm>
              <a:off x="1136843" y="2409142"/>
              <a:ext cx="127529" cy="117843"/>
            </a:xfrm>
            <a:custGeom>
              <a:avLst/>
              <a:gdLst>
                <a:gd name="T0" fmla="*/ 140 w 150"/>
                <a:gd name="T1" fmla="*/ 0 h 139"/>
                <a:gd name="T2" fmla="*/ 1 w 150"/>
                <a:gd name="T3" fmla="*/ 129 h 139"/>
                <a:gd name="T4" fmla="*/ 0 w 150"/>
                <a:gd name="T5" fmla="*/ 129 h 139"/>
                <a:gd name="T6" fmla="*/ 0 w 150"/>
                <a:gd name="T7" fmla="*/ 139 h 139"/>
                <a:gd name="T8" fmla="*/ 1 w 150"/>
                <a:gd name="T9" fmla="*/ 139 h 139"/>
                <a:gd name="T10" fmla="*/ 150 w 150"/>
                <a:gd name="T11" fmla="*/ 0 h 139"/>
                <a:gd name="T12" fmla="*/ 140 w 150"/>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50" h="139">
                  <a:moveTo>
                    <a:pt x="140" y="0"/>
                  </a:moveTo>
                  <a:cubicBezTo>
                    <a:pt x="135" y="72"/>
                    <a:pt x="75" y="129"/>
                    <a:pt x="1" y="129"/>
                  </a:cubicBezTo>
                  <a:cubicBezTo>
                    <a:pt x="1" y="129"/>
                    <a:pt x="0" y="129"/>
                    <a:pt x="0" y="129"/>
                  </a:cubicBezTo>
                  <a:cubicBezTo>
                    <a:pt x="0" y="139"/>
                    <a:pt x="0" y="139"/>
                    <a:pt x="0" y="139"/>
                  </a:cubicBezTo>
                  <a:cubicBezTo>
                    <a:pt x="0" y="139"/>
                    <a:pt x="1" y="139"/>
                    <a:pt x="1" y="139"/>
                  </a:cubicBezTo>
                  <a:cubicBezTo>
                    <a:pt x="80" y="139"/>
                    <a:pt x="145" y="78"/>
                    <a:pt x="150" y="0"/>
                  </a:cubicBezTo>
                  <a:lnTo>
                    <a:pt x="140" y="0"/>
                  </a:lnTo>
                  <a:close/>
                </a:path>
              </a:pathLst>
            </a:custGeom>
            <a:solidFill>
              <a:srgbClr val="41AA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30" name="Oval 11"/>
            <p:cNvSpPr>
              <a:spLocks noChangeArrowheads="1"/>
            </p:cNvSpPr>
            <p:nvPr/>
          </p:nvSpPr>
          <p:spPr bwMode="auto">
            <a:xfrm>
              <a:off x="1123928" y="2507614"/>
              <a:ext cx="29057" cy="29057"/>
            </a:xfrm>
            <a:prstGeom prst="ellipse">
              <a:avLst/>
            </a:prstGeom>
            <a:solidFill>
              <a:srgbClr val="41AA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25" name="Rectangle 6"/>
            <p:cNvSpPr>
              <a:spLocks noChangeArrowheads="1"/>
            </p:cNvSpPr>
            <p:nvPr/>
          </p:nvSpPr>
          <p:spPr bwMode="auto">
            <a:xfrm>
              <a:off x="539552" y="2736844"/>
              <a:ext cx="1412511" cy="232459"/>
            </a:xfrm>
            <a:prstGeom prst="rect">
              <a:avLst/>
            </a:prstGeom>
            <a:solidFill>
              <a:srgbClr val="E1E1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grpSp>
      <p:grpSp>
        <p:nvGrpSpPr>
          <p:cNvPr id="41" name="Group 36"/>
          <p:cNvGrpSpPr>
            <a:grpSpLocks noChangeAspect="1"/>
          </p:cNvGrpSpPr>
          <p:nvPr/>
        </p:nvGrpSpPr>
        <p:grpSpPr bwMode="auto">
          <a:xfrm>
            <a:off x="2235275" y="1557338"/>
            <a:ext cx="1389062" cy="1389062"/>
            <a:chOff x="2065438" y="1556792"/>
            <a:chExt cx="1411471" cy="1412511"/>
          </a:xfrm>
        </p:grpSpPr>
        <p:sp>
          <p:nvSpPr>
            <p:cNvPr id="42" name="Rectangle 12"/>
            <p:cNvSpPr>
              <a:spLocks noChangeArrowheads="1"/>
            </p:cNvSpPr>
            <p:nvPr/>
          </p:nvSpPr>
          <p:spPr bwMode="auto">
            <a:xfrm>
              <a:off x="2065438" y="1556792"/>
              <a:ext cx="1411471" cy="14125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p>
              <a:pPr algn="l" rtl="0" fontAlgn="auto">
                <a:lnSpc>
                  <a:spcPct val="90000"/>
                </a:lnSpc>
                <a:spcBef>
                  <a:spcPts val="0"/>
                </a:spcBef>
                <a:spcAft>
                  <a:spcPts val="0"/>
                </a:spcAft>
                <a:defRPr/>
              </a:pPr>
              <a:r>
                <a:rPr lang="en-US" sz="1400" b="1" i="0" u="none" kern="0" baseline="0">
                  <a:solidFill>
                    <a:srgbClr val="00646E"/>
                  </a:solidFill>
                  <a:latin typeface="Arial" pitchFamily="34" charset="0"/>
                  <a:ea typeface="ＭＳ Ｐゴシック" charset="-128"/>
                  <a:hlinkClick r:id="rId8"/>
                </a:rPr>
                <a:t>Training Services</a:t>
              </a:r>
              <a:endParaRPr lang="en-US" sz="1400" b="1" kern="0" dirty="0">
                <a:solidFill>
                  <a:srgbClr val="00646E"/>
                </a:solidFill>
                <a:latin typeface="Arial" pitchFamily="34" charset="0"/>
                <a:ea typeface="ＭＳ Ｐゴシック" charset="-128"/>
              </a:endParaRPr>
            </a:p>
          </p:txBody>
        </p:sp>
        <p:sp>
          <p:nvSpPr>
            <p:cNvPr id="44" name="Freeform 14"/>
            <p:cNvSpPr>
              <a:spLocks/>
            </p:cNvSpPr>
            <p:nvPr/>
          </p:nvSpPr>
          <p:spPr bwMode="auto">
            <a:xfrm>
              <a:off x="2738104" y="2002338"/>
              <a:ext cx="619434" cy="734505"/>
            </a:xfrm>
            <a:custGeom>
              <a:avLst/>
              <a:gdLst>
                <a:gd name="T0" fmla="*/ 529 w 597"/>
                <a:gd name="T1" fmla="*/ 0 h 707"/>
                <a:gd name="T2" fmla="*/ 529 w 597"/>
                <a:gd name="T3" fmla="*/ 299 h 707"/>
                <a:gd name="T4" fmla="*/ 353 w 597"/>
                <a:gd name="T5" fmla="*/ 183 h 707"/>
                <a:gd name="T6" fmla="*/ 353 w 597"/>
                <a:gd name="T7" fmla="*/ 299 h 707"/>
                <a:gd name="T8" fmla="*/ 177 w 597"/>
                <a:gd name="T9" fmla="*/ 183 h 707"/>
                <a:gd name="T10" fmla="*/ 177 w 597"/>
                <a:gd name="T11" fmla="*/ 299 h 707"/>
                <a:gd name="T12" fmla="*/ 0 w 597"/>
                <a:gd name="T13" fmla="*/ 183 h 707"/>
                <a:gd name="T14" fmla="*/ 0 w 597"/>
                <a:gd name="T15" fmla="*/ 707 h 707"/>
                <a:gd name="T16" fmla="*/ 597 w 597"/>
                <a:gd name="T17" fmla="*/ 707 h 707"/>
                <a:gd name="T18" fmla="*/ 597 w 597"/>
                <a:gd name="T19" fmla="*/ 0 h 707"/>
                <a:gd name="T20" fmla="*/ 529 w 597"/>
                <a:gd name="T21"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707">
                  <a:moveTo>
                    <a:pt x="529" y="0"/>
                  </a:moveTo>
                  <a:lnTo>
                    <a:pt x="529" y="299"/>
                  </a:lnTo>
                  <a:lnTo>
                    <a:pt x="353" y="183"/>
                  </a:lnTo>
                  <a:lnTo>
                    <a:pt x="353" y="299"/>
                  </a:lnTo>
                  <a:lnTo>
                    <a:pt x="177" y="183"/>
                  </a:lnTo>
                  <a:lnTo>
                    <a:pt x="177" y="299"/>
                  </a:lnTo>
                  <a:lnTo>
                    <a:pt x="0" y="183"/>
                  </a:lnTo>
                  <a:lnTo>
                    <a:pt x="0" y="707"/>
                  </a:lnTo>
                  <a:lnTo>
                    <a:pt x="597" y="707"/>
                  </a:lnTo>
                  <a:lnTo>
                    <a:pt x="597" y="0"/>
                  </a:lnTo>
                  <a:lnTo>
                    <a:pt x="529"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46" name="Freeform 16"/>
            <p:cNvSpPr>
              <a:spLocks noEditPoints="1"/>
            </p:cNvSpPr>
            <p:nvPr/>
          </p:nvSpPr>
          <p:spPr bwMode="auto">
            <a:xfrm>
              <a:off x="2536466" y="2189597"/>
              <a:ext cx="311330" cy="309945"/>
            </a:xfrm>
            <a:custGeom>
              <a:avLst/>
              <a:gdLst>
                <a:gd name="T0" fmla="*/ 213 w 366"/>
                <a:gd name="T1" fmla="*/ 134 h 366"/>
                <a:gd name="T2" fmla="*/ 225 w 366"/>
                <a:gd name="T3" fmla="*/ 134 h 366"/>
                <a:gd name="T4" fmla="*/ 225 w 366"/>
                <a:gd name="T5" fmla="*/ 146 h 366"/>
                <a:gd name="T6" fmla="*/ 213 w 366"/>
                <a:gd name="T7" fmla="*/ 146 h 366"/>
                <a:gd name="T8" fmla="*/ 213 w 366"/>
                <a:gd name="T9" fmla="*/ 134 h 366"/>
                <a:gd name="T10" fmla="*/ 213 w 366"/>
                <a:gd name="T11" fmla="*/ 171 h 366"/>
                <a:gd name="T12" fmla="*/ 225 w 366"/>
                <a:gd name="T13" fmla="*/ 171 h 366"/>
                <a:gd name="T14" fmla="*/ 225 w 366"/>
                <a:gd name="T15" fmla="*/ 159 h 366"/>
                <a:gd name="T16" fmla="*/ 213 w 366"/>
                <a:gd name="T17" fmla="*/ 159 h 366"/>
                <a:gd name="T18" fmla="*/ 213 w 366"/>
                <a:gd name="T19" fmla="*/ 171 h 366"/>
                <a:gd name="T20" fmla="*/ 126 w 366"/>
                <a:gd name="T21" fmla="*/ 91 h 366"/>
                <a:gd name="T22" fmla="*/ 126 w 366"/>
                <a:gd name="T23" fmla="*/ 149 h 366"/>
                <a:gd name="T24" fmla="*/ 183 w 366"/>
                <a:gd name="T25" fmla="*/ 149 h 366"/>
                <a:gd name="T26" fmla="*/ 126 w 366"/>
                <a:gd name="T27" fmla="*/ 91 h 366"/>
                <a:gd name="T28" fmla="*/ 103 w 366"/>
                <a:gd name="T29" fmla="*/ 114 h 366"/>
                <a:gd name="T30" fmla="*/ 46 w 366"/>
                <a:gd name="T31" fmla="*/ 171 h 366"/>
                <a:gd name="T32" fmla="*/ 103 w 366"/>
                <a:gd name="T33" fmla="*/ 229 h 366"/>
                <a:gd name="T34" fmla="*/ 160 w 366"/>
                <a:gd name="T35" fmla="*/ 171 h 366"/>
                <a:gd name="T36" fmla="*/ 103 w 366"/>
                <a:gd name="T37" fmla="*/ 171 h 366"/>
                <a:gd name="T38" fmla="*/ 103 w 366"/>
                <a:gd name="T39" fmla="*/ 114 h 366"/>
                <a:gd name="T40" fmla="*/ 213 w 366"/>
                <a:gd name="T41" fmla="*/ 195 h 366"/>
                <a:gd name="T42" fmla="*/ 225 w 366"/>
                <a:gd name="T43" fmla="*/ 195 h 366"/>
                <a:gd name="T44" fmla="*/ 225 w 366"/>
                <a:gd name="T45" fmla="*/ 183 h 366"/>
                <a:gd name="T46" fmla="*/ 213 w 366"/>
                <a:gd name="T47" fmla="*/ 183 h 366"/>
                <a:gd name="T48" fmla="*/ 213 w 366"/>
                <a:gd name="T49" fmla="*/ 195 h 366"/>
                <a:gd name="T50" fmla="*/ 238 w 366"/>
                <a:gd name="T51" fmla="*/ 195 h 366"/>
                <a:gd name="T52" fmla="*/ 323 w 366"/>
                <a:gd name="T53" fmla="*/ 195 h 366"/>
                <a:gd name="T54" fmla="*/ 323 w 366"/>
                <a:gd name="T55" fmla="*/ 183 h 366"/>
                <a:gd name="T56" fmla="*/ 238 w 366"/>
                <a:gd name="T57" fmla="*/ 183 h 366"/>
                <a:gd name="T58" fmla="*/ 238 w 366"/>
                <a:gd name="T59" fmla="*/ 195 h 366"/>
                <a:gd name="T60" fmla="*/ 189 w 366"/>
                <a:gd name="T61" fmla="*/ 274 h 366"/>
                <a:gd name="T62" fmla="*/ 189 w 366"/>
                <a:gd name="T63" fmla="*/ 330 h 366"/>
                <a:gd name="T64" fmla="*/ 201 w 366"/>
                <a:gd name="T65" fmla="*/ 348 h 366"/>
                <a:gd name="T66" fmla="*/ 183 w 366"/>
                <a:gd name="T67" fmla="*/ 366 h 366"/>
                <a:gd name="T68" fmla="*/ 164 w 366"/>
                <a:gd name="T69" fmla="*/ 348 h 366"/>
                <a:gd name="T70" fmla="*/ 177 w 366"/>
                <a:gd name="T71" fmla="*/ 330 h 366"/>
                <a:gd name="T72" fmla="*/ 177 w 366"/>
                <a:gd name="T73" fmla="*/ 274 h 366"/>
                <a:gd name="T74" fmla="*/ 0 w 366"/>
                <a:gd name="T75" fmla="*/ 274 h 366"/>
                <a:gd name="T76" fmla="*/ 0 w 366"/>
                <a:gd name="T77" fmla="*/ 0 h 366"/>
                <a:gd name="T78" fmla="*/ 366 w 366"/>
                <a:gd name="T79" fmla="*/ 0 h 366"/>
                <a:gd name="T80" fmla="*/ 366 w 366"/>
                <a:gd name="T81" fmla="*/ 274 h 366"/>
                <a:gd name="T82" fmla="*/ 189 w 366"/>
                <a:gd name="T83" fmla="*/ 274 h 366"/>
                <a:gd name="T84" fmla="*/ 12 w 366"/>
                <a:gd name="T85" fmla="*/ 262 h 366"/>
                <a:gd name="T86" fmla="*/ 353 w 366"/>
                <a:gd name="T87" fmla="*/ 262 h 366"/>
                <a:gd name="T88" fmla="*/ 353 w 366"/>
                <a:gd name="T89" fmla="*/ 61 h 366"/>
                <a:gd name="T90" fmla="*/ 12 w 366"/>
                <a:gd name="T91" fmla="*/ 61 h 366"/>
                <a:gd name="T92" fmla="*/ 12 w 366"/>
                <a:gd name="T93" fmla="*/ 262 h 366"/>
                <a:gd name="T94" fmla="*/ 238 w 366"/>
                <a:gd name="T95" fmla="*/ 146 h 366"/>
                <a:gd name="T96" fmla="*/ 323 w 366"/>
                <a:gd name="T97" fmla="*/ 146 h 366"/>
                <a:gd name="T98" fmla="*/ 323 w 366"/>
                <a:gd name="T99" fmla="*/ 134 h 366"/>
                <a:gd name="T100" fmla="*/ 238 w 366"/>
                <a:gd name="T101" fmla="*/ 134 h 366"/>
                <a:gd name="T102" fmla="*/ 238 w 366"/>
                <a:gd name="T103" fmla="*/ 146 h 366"/>
                <a:gd name="T104" fmla="*/ 238 w 366"/>
                <a:gd name="T105" fmla="*/ 171 h 366"/>
                <a:gd name="T106" fmla="*/ 323 w 366"/>
                <a:gd name="T107" fmla="*/ 171 h 366"/>
                <a:gd name="T108" fmla="*/ 323 w 366"/>
                <a:gd name="T109" fmla="*/ 159 h 366"/>
                <a:gd name="T110" fmla="*/ 238 w 366"/>
                <a:gd name="T111" fmla="*/ 159 h 366"/>
                <a:gd name="T112" fmla="*/ 238 w 366"/>
                <a:gd name="T113" fmla="*/ 171 h 366"/>
                <a:gd name="T114" fmla="*/ 189 w 366"/>
                <a:gd name="T115" fmla="*/ 348 h 366"/>
                <a:gd name="T116" fmla="*/ 183 w 366"/>
                <a:gd name="T117" fmla="*/ 341 h 366"/>
                <a:gd name="T118" fmla="*/ 177 w 366"/>
                <a:gd name="T119" fmla="*/ 348 h 366"/>
                <a:gd name="T120" fmla="*/ 183 w 366"/>
                <a:gd name="T121" fmla="*/ 354 h 366"/>
                <a:gd name="T122" fmla="*/ 189 w 366"/>
                <a:gd name="T123" fmla="*/ 34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366">
                  <a:moveTo>
                    <a:pt x="213" y="134"/>
                  </a:moveTo>
                  <a:cubicBezTo>
                    <a:pt x="225" y="134"/>
                    <a:pt x="225" y="134"/>
                    <a:pt x="225" y="134"/>
                  </a:cubicBezTo>
                  <a:cubicBezTo>
                    <a:pt x="225" y="146"/>
                    <a:pt x="225" y="146"/>
                    <a:pt x="225" y="146"/>
                  </a:cubicBezTo>
                  <a:cubicBezTo>
                    <a:pt x="213" y="146"/>
                    <a:pt x="213" y="146"/>
                    <a:pt x="213" y="146"/>
                  </a:cubicBezTo>
                  <a:lnTo>
                    <a:pt x="213" y="134"/>
                  </a:lnTo>
                  <a:close/>
                  <a:moveTo>
                    <a:pt x="213" y="171"/>
                  </a:moveTo>
                  <a:cubicBezTo>
                    <a:pt x="225" y="171"/>
                    <a:pt x="225" y="171"/>
                    <a:pt x="225" y="171"/>
                  </a:cubicBezTo>
                  <a:cubicBezTo>
                    <a:pt x="225" y="159"/>
                    <a:pt x="225" y="159"/>
                    <a:pt x="225" y="159"/>
                  </a:cubicBezTo>
                  <a:cubicBezTo>
                    <a:pt x="213" y="159"/>
                    <a:pt x="213" y="159"/>
                    <a:pt x="213" y="159"/>
                  </a:cubicBezTo>
                  <a:lnTo>
                    <a:pt x="213" y="171"/>
                  </a:lnTo>
                  <a:close/>
                  <a:moveTo>
                    <a:pt x="126" y="91"/>
                  </a:moveTo>
                  <a:cubicBezTo>
                    <a:pt x="126" y="149"/>
                    <a:pt x="126" y="149"/>
                    <a:pt x="126" y="149"/>
                  </a:cubicBezTo>
                  <a:cubicBezTo>
                    <a:pt x="183" y="149"/>
                    <a:pt x="183" y="149"/>
                    <a:pt x="183" y="149"/>
                  </a:cubicBezTo>
                  <a:cubicBezTo>
                    <a:pt x="183" y="117"/>
                    <a:pt x="157" y="91"/>
                    <a:pt x="126" y="91"/>
                  </a:cubicBezTo>
                  <a:close/>
                  <a:moveTo>
                    <a:pt x="103" y="114"/>
                  </a:moveTo>
                  <a:cubicBezTo>
                    <a:pt x="71" y="114"/>
                    <a:pt x="46" y="140"/>
                    <a:pt x="46" y="171"/>
                  </a:cubicBezTo>
                  <a:cubicBezTo>
                    <a:pt x="46" y="203"/>
                    <a:pt x="71" y="229"/>
                    <a:pt x="103" y="229"/>
                  </a:cubicBezTo>
                  <a:cubicBezTo>
                    <a:pt x="134" y="229"/>
                    <a:pt x="160" y="203"/>
                    <a:pt x="160" y="171"/>
                  </a:cubicBezTo>
                  <a:cubicBezTo>
                    <a:pt x="103" y="171"/>
                    <a:pt x="103" y="171"/>
                    <a:pt x="103" y="171"/>
                  </a:cubicBezTo>
                  <a:lnTo>
                    <a:pt x="103" y="114"/>
                  </a:lnTo>
                  <a:close/>
                  <a:moveTo>
                    <a:pt x="213" y="195"/>
                  </a:moveTo>
                  <a:cubicBezTo>
                    <a:pt x="225" y="195"/>
                    <a:pt x="225" y="195"/>
                    <a:pt x="225" y="195"/>
                  </a:cubicBezTo>
                  <a:cubicBezTo>
                    <a:pt x="225" y="183"/>
                    <a:pt x="225" y="183"/>
                    <a:pt x="225" y="183"/>
                  </a:cubicBezTo>
                  <a:cubicBezTo>
                    <a:pt x="213" y="183"/>
                    <a:pt x="213" y="183"/>
                    <a:pt x="213" y="183"/>
                  </a:cubicBezTo>
                  <a:lnTo>
                    <a:pt x="213" y="195"/>
                  </a:lnTo>
                  <a:close/>
                  <a:moveTo>
                    <a:pt x="238" y="195"/>
                  </a:moveTo>
                  <a:cubicBezTo>
                    <a:pt x="323" y="195"/>
                    <a:pt x="323" y="195"/>
                    <a:pt x="323" y="195"/>
                  </a:cubicBezTo>
                  <a:cubicBezTo>
                    <a:pt x="323" y="183"/>
                    <a:pt x="323" y="183"/>
                    <a:pt x="323" y="183"/>
                  </a:cubicBezTo>
                  <a:cubicBezTo>
                    <a:pt x="238" y="183"/>
                    <a:pt x="238" y="183"/>
                    <a:pt x="238" y="183"/>
                  </a:cubicBezTo>
                  <a:lnTo>
                    <a:pt x="238" y="195"/>
                  </a:lnTo>
                  <a:close/>
                  <a:moveTo>
                    <a:pt x="189" y="274"/>
                  </a:moveTo>
                  <a:cubicBezTo>
                    <a:pt x="189" y="330"/>
                    <a:pt x="189" y="330"/>
                    <a:pt x="189" y="330"/>
                  </a:cubicBezTo>
                  <a:cubicBezTo>
                    <a:pt x="196" y="333"/>
                    <a:pt x="201" y="340"/>
                    <a:pt x="201" y="348"/>
                  </a:cubicBezTo>
                  <a:cubicBezTo>
                    <a:pt x="201" y="358"/>
                    <a:pt x="193" y="366"/>
                    <a:pt x="183" y="366"/>
                  </a:cubicBezTo>
                  <a:cubicBezTo>
                    <a:pt x="173" y="366"/>
                    <a:pt x="164" y="358"/>
                    <a:pt x="164" y="348"/>
                  </a:cubicBezTo>
                  <a:cubicBezTo>
                    <a:pt x="164" y="340"/>
                    <a:pt x="170" y="333"/>
                    <a:pt x="177" y="330"/>
                  </a:cubicBezTo>
                  <a:cubicBezTo>
                    <a:pt x="177" y="274"/>
                    <a:pt x="177" y="274"/>
                    <a:pt x="177" y="274"/>
                  </a:cubicBezTo>
                  <a:cubicBezTo>
                    <a:pt x="0" y="274"/>
                    <a:pt x="0" y="274"/>
                    <a:pt x="0" y="274"/>
                  </a:cubicBezTo>
                  <a:cubicBezTo>
                    <a:pt x="0" y="0"/>
                    <a:pt x="0" y="0"/>
                    <a:pt x="0" y="0"/>
                  </a:cubicBezTo>
                  <a:cubicBezTo>
                    <a:pt x="366" y="0"/>
                    <a:pt x="366" y="0"/>
                    <a:pt x="366" y="0"/>
                  </a:cubicBezTo>
                  <a:cubicBezTo>
                    <a:pt x="366" y="274"/>
                    <a:pt x="366" y="274"/>
                    <a:pt x="366" y="274"/>
                  </a:cubicBezTo>
                  <a:lnTo>
                    <a:pt x="189" y="274"/>
                  </a:lnTo>
                  <a:close/>
                  <a:moveTo>
                    <a:pt x="12" y="262"/>
                  </a:moveTo>
                  <a:cubicBezTo>
                    <a:pt x="353" y="262"/>
                    <a:pt x="353" y="262"/>
                    <a:pt x="353" y="262"/>
                  </a:cubicBezTo>
                  <a:cubicBezTo>
                    <a:pt x="353" y="61"/>
                    <a:pt x="353" y="61"/>
                    <a:pt x="353" y="61"/>
                  </a:cubicBezTo>
                  <a:cubicBezTo>
                    <a:pt x="12" y="61"/>
                    <a:pt x="12" y="61"/>
                    <a:pt x="12" y="61"/>
                  </a:cubicBezTo>
                  <a:lnTo>
                    <a:pt x="12" y="262"/>
                  </a:lnTo>
                  <a:close/>
                  <a:moveTo>
                    <a:pt x="238" y="146"/>
                  </a:moveTo>
                  <a:cubicBezTo>
                    <a:pt x="323" y="146"/>
                    <a:pt x="323" y="146"/>
                    <a:pt x="323" y="146"/>
                  </a:cubicBezTo>
                  <a:cubicBezTo>
                    <a:pt x="323" y="134"/>
                    <a:pt x="323" y="134"/>
                    <a:pt x="323" y="134"/>
                  </a:cubicBezTo>
                  <a:cubicBezTo>
                    <a:pt x="238" y="134"/>
                    <a:pt x="238" y="134"/>
                    <a:pt x="238" y="134"/>
                  </a:cubicBezTo>
                  <a:lnTo>
                    <a:pt x="238" y="146"/>
                  </a:lnTo>
                  <a:close/>
                  <a:moveTo>
                    <a:pt x="238" y="171"/>
                  </a:moveTo>
                  <a:cubicBezTo>
                    <a:pt x="323" y="171"/>
                    <a:pt x="323" y="171"/>
                    <a:pt x="323" y="171"/>
                  </a:cubicBezTo>
                  <a:cubicBezTo>
                    <a:pt x="323" y="159"/>
                    <a:pt x="323" y="159"/>
                    <a:pt x="323" y="159"/>
                  </a:cubicBezTo>
                  <a:cubicBezTo>
                    <a:pt x="238" y="159"/>
                    <a:pt x="238" y="159"/>
                    <a:pt x="238" y="159"/>
                  </a:cubicBezTo>
                  <a:lnTo>
                    <a:pt x="238" y="171"/>
                  </a:lnTo>
                  <a:close/>
                  <a:moveTo>
                    <a:pt x="189" y="348"/>
                  </a:moveTo>
                  <a:cubicBezTo>
                    <a:pt x="189" y="344"/>
                    <a:pt x="186" y="341"/>
                    <a:pt x="183" y="341"/>
                  </a:cubicBezTo>
                  <a:cubicBezTo>
                    <a:pt x="179" y="341"/>
                    <a:pt x="177" y="344"/>
                    <a:pt x="177" y="348"/>
                  </a:cubicBezTo>
                  <a:cubicBezTo>
                    <a:pt x="177" y="351"/>
                    <a:pt x="179" y="354"/>
                    <a:pt x="183" y="354"/>
                  </a:cubicBezTo>
                  <a:cubicBezTo>
                    <a:pt x="186" y="354"/>
                    <a:pt x="189" y="351"/>
                    <a:pt x="189" y="34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47" name="Oval 17"/>
            <p:cNvSpPr>
              <a:spLocks noChangeArrowheads="1"/>
            </p:cNvSpPr>
            <p:nvPr/>
          </p:nvSpPr>
          <p:spPr bwMode="auto">
            <a:xfrm>
              <a:off x="2338053" y="2241255"/>
              <a:ext cx="85495" cy="85557"/>
            </a:xfrm>
            <a:prstGeom prst="ellipse">
              <a:avLst/>
            </a:pr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45" name="Rectangle 15"/>
            <p:cNvSpPr>
              <a:spLocks noChangeArrowheads="1"/>
            </p:cNvSpPr>
            <p:nvPr/>
          </p:nvSpPr>
          <p:spPr bwMode="auto">
            <a:xfrm>
              <a:off x="2547757" y="2241255"/>
              <a:ext cx="290360" cy="1711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48" name="Freeform 18"/>
            <p:cNvSpPr>
              <a:spLocks/>
            </p:cNvSpPr>
            <p:nvPr/>
          </p:nvSpPr>
          <p:spPr bwMode="auto">
            <a:xfrm>
              <a:off x="2278369" y="2336498"/>
              <a:ext cx="206478" cy="403575"/>
            </a:xfrm>
            <a:custGeom>
              <a:avLst/>
              <a:gdLst>
                <a:gd name="T0" fmla="*/ 244 w 244"/>
                <a:gd name="T1" fmla="*/ 216 h 476"/>
                <a:gd name="T2" fmla="*/ 213 w 244"/>
                <a:gd name="T3" fmla="*/ 25 h 476"/>
                <a:gd name="T4" fmla="*/ 213 w 244"/>
                <a:gd name="T5" fmla="*/ 25 h 476"/>
                <a:gd name="T6" fmla="*/ 183 w 244"/>
                <a:gd name="T7" fmla="*/ 0 h 476"/>
                <a:gd name="T8" fmla="*/ 61 w 244"/>
                <a:gd name="T9" fmla="*/ 0 h 476"/>
                <a:gd name="T10" fmla="*/ 31 w 244"/>
                <a:gd name="T11" fmla="*/ 25 h 476"/>
                <a:gd name="T12" fmla="*/ 31 w 244"/>
                <a:gd name="T13" fmla="*/ 25 h 476"/>
                <a:gd name="T14" fmla="*/ 0 w 244"/>
                <a:gd name="T15" fmla="*/ 216 h 476"/>
                <a:gd name="T16" fmla="*/ 0 w 244"/>
                <a:gd name="T17" fmla="*/ 218 h 476"/>
                <a:gd name="T18" fmla="*/ 15 w 244"/>
                <a:gd name="T19" fmla="*/ 233 h 476"/>
                <a:gd name="T20" fmla="*/ 30 w 244"/>
                <a:gd name="T21" fmla="*/ 221 h 476"/>
                <a:gd name="T22" fmla="*/ 30 w 244"/>
                <a:gd name="T23" fmla="*/ 221 h 476"/>
                <a:gd name="T24" fmla="*/ 61 w 244"/>
                <a:gd name="T25" fmla="*/ 78 h 476"/>
                <a:gd name="T26" fmla="*/ 61 w 244"/>
                <a:gd name="T27" fmla="*/ 282 h 476"/>
                <a:gd name="T28" fmla="*/ 61 w 244"/>
                <a:gd name="T29" fmla="*/ 282 h 476"/>
                <a:gd name="T30" fmla="*/ 111 w 244"/>
                <a:gd name="T31" fmla="*/ 307 h 476"/>
                <a:gd name="T32" fmla="*/ 119 w 244"/>
                <a:gd name="T33" fmla="*/ 236 h 476"/>
                <a:gd name="T34" fmla="*/ 125 w 244"/>
                <a:gd name="T35" fmla="*/ 236 h 476"/>
                <a:gd name="T36" fmla="*/ 150 w 244"/>
                <a:gd name="T37" fmla="*/ 461 h 476"/>
                <a:gd name="T38" fmla="*/ 150 w 244"/>
                <a:gd name="T39" fmla="*/ 461 h 476"/>
                <a:gd name="T40" fmla="*/ 183 w 244"/>
                <a:gd name="T41" fmla="*/ 476 h 476"/>
                <a:gd name="T42" fmla="*/ 183 w 244"/>
                <a:gd name="T43" fmla="*/ 78 h 476"/>
                <a:gd name="T44" fmla="*/ 214 w 244"/>
                <a:gd name="T45" fmla="*/ 221 h 476"/>
                <a:gd name="T46" fmla="*/ 214 w 244"/>
                <a:gd name="T47" fmla="*/ 221 h 476"/>
                <a:gd name="T48" fmla="*/ 229 w 244"/>
                <a:gd name="T49" fmla="*/ 233 h 476"/>
                <a:gd name="T50" fmla="*/ 244 w 244"/>
                <a:gd name="T51" fmla="*/ 218 h 476"/>
                <a:gd name="T52" fmla="*/ 244 w 244"/>
                <a:gd name="T53"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4" h="476">
                  <a:moveTo>
                    <a:pt x="244" y="216"/>
                  </a:moveTo>
                  <a:cubicBezTo>
                    <a:pt x="213" y="25"/>
                    <a:pt x="213" y="25"/>
                    <a:pt x="213" y="25"/>
                  </a:cubicBezTo>
                  <a:cubicBezTo>
                    <a:pt x="213" y="25"/>
                    <a:pt x="213" y="25"/>
                    <a:pt x="213" y="25"/>
                  </a:cubicBezTo>
                  <a:cubicBezTo>
                    <a:pt x="211" y="11"/>
                    <a:pt x="198" y="0"/>
                    <a:pt x="183" y="0"/>
                  </a:cubicBezTo>
                  <a:cubicBezTo>
                    <a:pt x="61" y="0"/>
                    <a:pt x="61" y="0"/>
                    <a:pt x="61" y="0"/>
                  </a:cubicBezTo>
                  <a:cubicBezTo>
                    <a:pt x="46" y="0"/>
                    <a:pt x="33" y="11"/>
                    <a:pt x="31" y="25"/>
                  </a:cubicBezTo>
                  <a:cubicBezTo>
                    <a:pt x="31" y="25"/>
                    <a:pt x="31" y="25"/>
                    <a:pt x="31" y="25"/>
                  </a:cubicBezTo>
                  <a:cubicBezTo>
                    <a:pt x="0" y="216"/>
                    <a:pt x="0" y="216"/>
                    <a:pt x="0" y="216"/>
                  </a:cubicBezTo>
                  <a:cubicBezTo>
                    <a:pt x="0" y="217"/>
                    <a:pt x="0" y="217"/>
                    <a:pt x="0" y="218"/>
                  </a:cubicBezTo>
                  <a:cubicBezTo>
                    <a:pt x="0" y="227"/>
                    <a:pt x="7" y="233"/>
                    <a:pt x="15" y="233"/>
                  </a:cubicBezTo>
                  <a:cubicBezTo>
                    <a:pt x="23" y="233"/>
                    <a:pt x="29" y="228"/>
                    <a:pt x="30" y="221"/>
                  </a:cubicBezTo>
                  <a:cubicBezTo>
                    <a:pt x="30" y="221"/>
                    <a:pt x="30" y="221"/>
                    <a:pt x="30" y="221"/>
                  </a:cubicBezTo>
                  <a:cubicBezTo>
                    <a:pt x="61" y="78"/>
                    <a:pt x="61" y="78"/>
                    <a:pt x="61" y="78"/>
                  </a:cubicBezTo>
                  <a:cubicBezTo>
                    <a:pt x="61" y="282"/>
                    <a:pt x="61" y="282"/>
                    <a:pt x="61" y="282"/>
                  </a:cubicBezTo>
                  <a:cubicBezTo>
                    <a:pt x="61" y="282"/>
                    <a:pt x="61" y="282"/>
                    <a:pt x="61" y="282"/>
                  </a:cubicBezTo>
                  <a:cubicBezTo>
                    <a:pt x="82" y="282"/>
                    <a:pt x="99" y="290"/>
                    <a:pt x="111" y="307"/>
                  </a:cubicBezTo>
                  <a:cubicBezTo>
                    <a:pt x="119" y="236"/>
                    <a:pt x="119" y="236"/>
                    <a:pt x="119" y="236"/>
                  </a:cubicBezTo>
                  <a:cubicBezTo>
                    <a:pt x="119" y="232"/>
                    <a:pt x="124" y="232"/>
                    <a:pt x="125" y="236"/>
                  </a:cubicBezTo>
                  <a:cubicBezTo>
                    <a:pt x="150" y="461"/>
                    <a:pt x="150" y="461"/>
                    <a:pt x="150" y="461"/>
                  </a:cubicBezTo>
                  <a:cubicBezTo>
                    <a:pt x="150" y="461"/>
                    <a:pt x="150" y="461"/>
                    <a:pt x="150" y="461"/>
                  </a:cubicBezTo>
                  <a:cubicBezTo>
                    <a:pt x="167" y="468"/>
                    <a:pt x="177" y="472"/>
                    <a:pt x="183" y="476"/>
                  </a:cubicBezTo>
                  <a:cubicBezTo>
                    <a:pt x="183" y="78"/>
                    <a:pt x="183" y="78"/>
                    <a:pt x="183" y="78"/>
                  </a:cubicBezTo>
                  <a:cubicBezTo>
                    <a:pt x="214" y="221"/>
                    <a:pt x="214" y="221"/>
                    <a:pt x="214" y="221"/>
                  </a:cubicBezTo>
                  <a:cubicBezTo>
                    <a:pt x="214" y="221"/>
                    <a:pt x="214" y="221"/>
                    <a:pt x="214" y="221"/>
                  </a:cubicBezTo>
                  <a:cubicBezTo>
                    <a:pt x="215" y="228"/>
                    <a:pt x="221" y="233"/>
                    <a:pt x="229" y="233"/>
                  </a:cubicBezTo>
                  <a:cubicBezTo>
                    <a:pt x="237" y="233"/>
                    <a:pt x="244" y="227"/>
                    <a:pt x="244" y="218"/>
                  </a:cubicBezTo>
                  <a:cubicBezTo>
                    <a:pt x="244" y="217"/>
                    <a:pt x="244" y="217"/>
                    <a:pt x="244" y="216"/>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49" name="Freeform 19"/>
            <p:cNvSpPr>
              <a:spLocks/>
            </p:cNvSpPr>
            <p:nvPr/>
          </p:nvSpPr>
          <p:spPr bwMode="auto">
            <a:xfrm>
              <a:off x="2221909" y="2586715"/>
              <a:ext cx="627500" cy="224387"/>
            </a:xfrm>
            <a:custGeom>
              <a:avLst/>
              <a:gdLst>
                <a:gd name="T0" fmla="*/ 729 w 738"/>
                <a:gd name="T1" fmla="*/ 193 h 265"/>
                <a:gd name="T2" fmla="*/ 639 w 738"/>
                <a:gd name="T3" fmla="*/ 144 h 265"/>
                <a:gd name="T4" fmla="*/ 655 w 738"/>
                <a:gd name="T5" fmla="*/ 94 h 265"/>
                <a:gd name="T6" fmla="*/ 658 w 738"/>
                <a:gd name="T7" fmla="*/ 28 h 265"/>
                <a:gd name="T8" fmla="*/ 613 w 738"/>
                <a:gd name="T9" fmla="*/ 0 h 265"/>
                <a:gd name="T10" fmla="*/ 568 w 738"/>
                <a:gd name="T11" fmla="*/ 28 h 265"/>
                <a:gd name="T12" fmla="*/ 570 w 738"/>
                <a:gd name="T13" fmla="*/ 94 h 265"/>
                <a:gd name="T14" fmla="*/ 586 w 738"/>
                <a:gd name="T15" fmla="*/ 144 h 265"/>
                <a:gd name="T16" fmla="*/ 497 w 738"/>
                <a:gd name="T17" fmla="*/ 193 h 265"/>
                <a:gd name="T18" fmla="*/ 490 w 738"/>
                <a:gd name="T19" fmla="*/ 221 h 265"/>
                <a:gd name="T20" fmla="*/ 485 w 738"/>
                <a:gd name="T21" fmla="*/ 193 h 265"/>
                <a:gd name="T22" fmla="*/ 395 w 738"/>
                <a:gd name="T23" fmla="*/ 144 h 265"/>
                <a:gd name="T24" fmla="*/ 411 w 738"/>
                <a:gd name="T25" fmla="*/ 94 h 265"/>
                <a:gd name="T26" fmla="*/ 414 w 738"/>
                <a:gd name="T27" fmla="*/ 28 h 265"/>
                <a:gd name="T28" fmla="*/ 369 w 738"/>
                <a:gd name="T29" fmla="*/ 0 h 265"/>
                <a:gd name="T30" fmla="*/ 324 w 738"/>
                <a:gd name="T31" fmla="*/ 28 h 265"/>
                <a:gd name="T32" fmla="*/ 326 w 738"/>
                <a:gd name="T33" fmla="*/ 94 h 265"/>
                <a:gd name="T34" fmla="*/ 342 w 738"/>
                <a:gd name="T35" fmla="*/ 144 h 265"/>
                <a:gd name="T36" fmla="*/ 253 w 738"/>
                <a:gd name="T37" fmla="*/ 193 h 265"/>
                <a:gd name="T38" fmla="*/ 247 w 738"/>
                <a:gd name="T39" fmla="*/ 221 h 265"/>
                <a:gd name="T40" fmla="*/ 241 w 738"/>
                <a:gd name="T41" fmla="*/ 193 h 265"/>
                <a:gd name="T42" fmla="*/ 151 w 738"/>
                <a:gd name="T43" fmla="*/ 144 h 265"/>
                <a:gd name="T44" fmla="*/ 168 w 738"/>
                <a:gd name="T45" fmla="*/ 94 h 265"/>
                <a:gd name="T46" fmla="*/ 170 w 738"/>
                <a:gd name="T47" fmla="*/ 28 h 265"/>
                <a:gd name="T48" fmla="*/ 125 w 738"/>
                <a:gd name="T49" fmla="*/ 0 h 265"/>
                <a:gd name="T50" fmla="*/ 80 w 738"/>
                <a:gd name="T51" fmla="*/ 28 h 265"/>
                <a:gd name="T52" fmla="*/ 82 w 738"/>
                <a:gd name="T53" fmla="*/ 94 h 265"/>
                <a:gd name="T54" fmla="*/ 99 w 738"/>
                <a:gd name="T55" fmla="*/ 144 h 265"/>
                <a:gd name="T56" fmla="*/ 9 w 738"/>
                <a:gd name="T57" fmla="*/ 193 h 265"/>
                <a:gd name="T58" fmla="*/ 4 w 738"/>
                <a:gd name="T59" fmla="*/ 265 h 265"/>
                <a:gd name="T60" fmla="*/ 248 w 738"/>
                <a:gd name="T61" fmla="*/ 265 h 265"/>
                <a:gd name="T62" fmla="*/ 248 w 738"/>
                <a:gd name="T63" fmla="*/ 265 h 265"/>
                <a:gd name="T64" fmla="*/ 490 w 738"/>
                <a:gd name="T65" fmla="*/ 265 h 265"/>
                <a:gd name="T66" fmla="*/ 490 w 738"/>
                <a:gd name="T67" fmla="*/ 265 h 265"/>
                <a:gd name="T68" fmla="*/ 734 w 738"/>
                <a:gd name="T69" fmla="*/ 265 h 265"/>
                <a:gd name="T70" fmla="*/ 729 w 738"/>
                <a:gd name="T71" fmla="*/ 19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8" h="265">
                  <a:moveTo>
                    <a:pt x="729" y="193"/>
                  </a:moveTo>
                  <a:cubicBezTo>
                    <a:pt x="720" y="184"/>
                    <a:pt x="640" y="159"/>
                    <a:pt x="639" y="144"/>
                  </a:cubicBezTo>
                  <a:cubicBezTo>
                    <a:pt x="638" y="129"/>
                    <a:pt x="647" y="117"/>
                    <a:pt x="655" y="94"/>
                  </a:cubicBezTo>
                  <a:cubicBezTo>
                    <a:pt x="664" y="72"/>
                    <a:pt x="668" y="45"/>
                    <a:pt x="658" y="28"/>
                  </a:cubicBezTo>
                  <a:cubicBezTo>
                    <a:pt x="648" y="10"/>
                    <a:pt x="633" y="0"/>
                    <a:pt x="613" y="0"/>
                  </a:cubicBezTo>
                  <a:cubicBezTo>
                    <a:pt x="592" y="0"/>
                    <a:pt x="578" y="10"/>
                    <a:pt x="568" y="28"/>
                  </a:cubicBezTo>
                  <a:cubicBezTo>
                    <a:pt x="558" y="45"/>
                    <a:pt x="561" y="72"/>
                    <a:pt x="570" y="94"/>
                  </a:cubicBezTo>
                  <a:cubicBezTo>
                    <a:pt x="579" y="117"/>
                    <a:pt x="588" y="129"/>
                    <a:pt x="586" y="144"/>
                  </a:cubicBezTo>
                  <a:cubicBezTo>
                    <a:pt x="585" y="159"/>
                    <a:pt x="505" y="184"/>
                    <a:pt x="497" y="193"/>
                  </a:cubicBezTo>
                  <a:cubicBezTo>
                    <a:pt x="493" y="197"/>
                    <a:pt x="491" y="208"/>
                    <a:pt x="490" y="221"/>
                  </a:cubicBezTo>
                  <a:cubicBezTo>
                    <a:pt x="490" y="208"/>
                    <a:pt x="488" y="197"/>
                    <a:pt x="485" y="193"/>
                  </a:cubicBezTo>
                  <a:cubicBezTo>
                    <a:pt x="476" y="184"/>
                    <a:pt x="396" y="159"/>
                    <a:pt x="395" y="144"/>
                  </a:cubicBezTo>
                  <a:cubicBezTo>
                    <a:pt x="394" y="129"/>
                    <a:pt x="403" y="117"/>
                    <a:pt x="411" y="94"/>
                  </a:cubicBezTo>
                  <a:cubicBezTo>
                    <a:pt x="420" y="72"/>
                    <a:pt x="424" y="45"/>
                    <a:pt x="414" y="28"/>
                  </a:cubicBezTo>
                  <a:cubicBezTo>
                    <a:pt x="404" y="10"/>
                    <a:pt x="389" y="0"/>
                    <a:pt x="369" y="0"/>
                  </a:cubicBezTo>
                  <a:cubicBezTo>
                    <a:pt x="348" y="0"/>
                    <a:pt x="334" y="10"/>
                    <a:pt x="324" y="28"/>
                  </a:cubicBezTo>
                  <a:cubicBezTo>
                    <a:pt x="314" y="45"/>
                    <a:pt x="318" y="72"/>
                    <a:pt x="326" y="94"/>
                  </a:cubicBezTo>
                  <a:cubicBezTo>
                    <a:pt x="335" y="117"/>
                    <a:pt x="344" y="129"/>
                    <a:pt x="342" y="144"/>
                  </a:cubicBezTo>
                  <a:cubicBezTo>
                    <a:pt x="341" y="159"/>
                    <a:pt x="261" y="184"/>
                    <a:pt x="253" y="193"/>
                  </a:cubicBezTo>
                  <a:cubicBezTo>
                    <a:pt x="249" y="197"/>
                    <a:pt x="248" y="208"/>
                    <a:pt x="247" y="221"/>
                  </a:cubicBezTo>
                  <a:cubicBezTo>
                    <a:pt x="246" y="208"/>
                    <a:pt x="245" y="197"/>
                    <a:pt x="241" y="193"/>
                  </a:cubicBezTo>
                  <a:cubicBezTo>
                    <a:pt x="232" y="184"/>
                    <a:pt x="153" y="159"/>
                    <a:pt x="151" y="144"/>
                  </a:cubicBezTo>
                  <a:cubicBezTo>
                    <a:pt x="150" y="129"/>
                    <a:pt x="159" y="117"/>
                    <a:pt x="168" y="94"/>
                  </a:cubicBezTo>
                  <a:cubicBezTo>
                    <a:pt x="176" y="72"/>
                    <a:pt x="180" y="45"/>
                    <a:pt x="170" y="28"/>
                  </a:cubicBezTo>
                  <a:cubicBezTo>
                    <a:pt x="160" y="10"/>
                    <a:pt x="146" y="0"/>
                    <a:pt x="125" y="0"/>
                  </a:cubicBezTo>
                  <a:cubicBezTo>
                    <a:pt x="104" y="0"/>
                    <a:pt x="90" y="10"/>
                    <a:pt x="80" y="28"/>
                  </a:cubicBezTo>
                  <a:cubicBezTo>
                    <a:pt x="70" y="45"/>
                    <a:pt x="74" y="72"/>
                    <a:pt x="82" y="94"/>
                  </a:cubicBezTo>
                  <a:cubicBezTo>
                    <a:pt x="91" y="117"/>
                    <a:pt x="100" y="129"/>
                    <a:pt x="99" y="144"/>
                  </a:cubicBezTo>
                  <a:cubicBezTo>
                    <a:pt x="97" y="159"/>
                    <a:pt x="18" y="184"/>
                    <a:pt x="9" y="193"/>
                  </a:cubicBezTo>
                  <a:cubicBezTo>
                    <a:pt x="0" y="202"/>
                    <a:pt x="4" y="265"/>
                    <a:pt x="4" y="265"/>
                  </a:cubicBezTo>
                  <a:cubicBezTo>
                    <a:pt x="248" y="265"/>
                    <a:pt x="248" y="265"/>
                    <a:pt x="248" y="265"/>
                  </a:cubicBezTo>
                  <a:cubicBezTo>
                    <a:pt x="248" y="265"/>
                    <a:pt x="248" y="265"/>
                    <a:pt x="248" y="265"/>
                  </a:cubicBezTo>
                  <a:cubicBezTo>
                    <a:pt x="490" y="265"/>
                    <a:pt x="490" y="265"/>
                    <a:pt x="490" y="265"/>
                  </a:cubicBezTo>
                  <a:cubicBezTo>
                    <a:pt x="490" y="265"/>
                    <a:pt x="490" y="265"/>
                    <a:pt x="490" y="265"/>
                  </a:cubicBezTo>
                  <a:cubicBezTo>
                    <a:pt x="734" y="265"/>
                    <a:pt x="734" y="265"/>
                    <a:pt x="734" y="265"/>
                  </a:cubicBezTo>
                  <a:cubicBezTo>
                    <a:pt x="734" y="265"/>
                    <a:pt x="738" y="202"/>
                    <a:pt x="729" y="193"/>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43" name="Rectangle 13"/>
            <p:cNvSpPr>
              <a:spLocks noChangeArrowheads="1"/>
            </p:cNvSpPr>
            <p:nvPr/>
          </p:nvSpPr>
          <p:spPr bwMode="auto">
            <a:xfrm>
              <a:off x="2065438" y="2736844"/>
              <a:ext cx="1411471" cy="232459"/>
            </a:xfrm>
            <a:prstGeom prst="rect">
              <a:avLst/>
            </a:prstGeom>
            <a:solidFill>
              <a:srgbClr val="E1E1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grpSp>
      <p:grpSp>
        <p:nvGrpSpPr>
          <p:cNvPr id="50" name="Group 45"/>
          <p:cNvGrpSpPr>
            <a:grpSpLocks noChangeAspect="1"/>
          </p:cNvGrpSpPr>
          <p:nvPr/>
        </p:nvGrpSpPr>
        <p:grpSpPr bwMode="auto">
          <a:xfrm>
            <a:off x="3771975" y="1557338"/>
            <a:ext cx="1390650" cy="1390650"/>
            <a:chOff x="3593404" y="1556792"/>
            <a:chExt cx="1411471" cy="1412511"/>
          </a:xfrm>
        </p:grpSpPr>
        <p:sp>
          <p:nvSpPr>
            <p:cNvPr id="51" name="Rectangle 20"/>
            <p:cNvSpPr>
              <a:spLocks noChangeArrowheads="1"/>
            </p:cNvSpPr>
            <p:nvPr/>
          </p:nvSpPr>
          <p:spPr bwMode="auto">
            <a:xfrm>
              <a:off x="3593404" y="1556792"/>
              <a:ext cx="1411471" cy="14125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p>
              <a:pPr algn="l" rtl="0" fontAlgn="auto">
                <a:lnSpc>
                  <a:spcPct val="90000"/>
                </a:lnSpc>
                <a:spcBef>
                  <a:spcPts val="0"/>
                </a:spcBef>
                <a:spcAft>
                  <a:spcPts val="0"/>
                </a:spcAft>
                <a:defRPr/>
              </a:pPr>
              <a:r>
                <a:rPr lang="en-US" sz="1400" b="1" i="0" u="none" kern="0" baseline="0">
                  <a:solidFill>
                    <a:srgbClr val="00646E"/>
                  </a:solidFill>
                  <a:latin typeface="Arial" pitchFamily="34" charset="0"/>
                  <a:ea typeface="ＭＳ Ｐゴシック" charset="-128"/>
                  <a:hlinkClick r:id="rId9"/>
                </a:rPr>
                <a:t>Digital Services</a:t>
              </a:r>
              <a:endParaRPr lang="en-US" sz="1400" b="1" kern="0" dirty="0">
                <a:solidFill>
                  <a:srgbClr val="00646E"/>
                </a:solidFill>
                <a:latin typeface="Arial" pitchFamily="34" charset="0"/>
                <a:ea typeface="ＭＳ Ｐゴシック" charset="-128"/>
              </a:endParaRPr>
            </a:p>
          </p:txBody>
        </p:sp>
        <p:sp>
          <p:nvSpPr>
            <p:cNvPr id="53" name="Freeform 22"/>
            <p:cNvSpPr>
              <a:spLocks/>
            </p:cNvSpPr>
            <p:nvPr/>
          </p:nvSpPr>
          <p:spPr bwMode="auto">
            <a:xfrm>
              <a:off x="4265302" y="2001830"/>
              <a:ext cx="621950" cy="735280"/>
            </a:xfrm>
            <a:custGeom>
              <a:avLst/>
              <a:gdLst>
                <a:gd name="T0" fmla="*/ 529 w 598"/>
                <a:gd name="T1" fmla="*/ 0 h 707"/>
                <a:gd name="T2" fmla="*/ 529 w 598"/>
                <a:gd name="T3" fmla="*/ 299 h 707"/>
                <a:gd name="T4" fmla="*/ 353 w 598"/>
                <a:gd name="T5" fmla="*/ 183 h 707"/>
                <a:gd name="T6" fmla="*/ 353 w 598"/>
                <a:gd name="T7" fmla="*/ 299 h 707"/>
                <a:gd name="T8" fmla="*/ 177 w 598"/>
                <a:gd name="T9" fmla="*/ 183 h 707"/>
                <a:gd name="T10" fmla="*/ 177 w 598"/>
                <a:gd name="T11" fmla="*/ 299 h 707"/>
                <a:gd name="T12" fmla="*/ 0 w 598"/>
                <a:gd name="T13" fmla="*/ 183 h 707"/>
                <a:gd name="T14" fmla="*/ 0 w 598"/>
                <a:gd name="T15" fmla="*/ 707 h 707"/>
                <a:gd name="T16" fmla="*/ 597 w 598"/>
                <a:gd name="T17" fmla="*/ 707 h 707"/>
                <a:gd name="T18" fmla="*/ 598 w 598"/>
                <a:gd name="T19" fmla="*/ 0 h 707"/>
                <a:gd name="T20" fmla="*/ 529 w 598"/>
                <a:gd name="T21"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707">
                  <a:moveTo>
                    <a:pt x="529" y="0"/>
                  </a:moveTo>
                  <a:lnTo>
                    <a:pt x="529" y="299"/>
                  </a:lnTo>
                  <a:lnTo>
                    <a:pt x="353" y="183"/>
                  </a:lnTo>
                  <a:lnTo>
                    <a:pt x="353" y="299"/>
                  </a:lnTo>
                  <a:lnTo>
                    <a:pt x="177" y="183"/>
                  </a:lnTo>
                  <a:lnTo>
                    <a:pt x="177" y="299"/>
                  </a:lnTo>
                  <a:lnTo>
                    <a:pt x="0" y="183"/>
                  </a:lnTo>
                  <a:lnTo>
                    <a:pt x="0" y="707"/>
                  </a:lnTo>
                  <a:lnTo>
                    <a:pt x="597" y="707"/>
                  </a:lnTo>
                  <a:lnTo>
                    <a:pt x="598" y="0"/>
                  </a:lnTo>
                  <a:lnTo>
                    <a:pt x="529"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55" name="Freeform 24"/>
            <p:cNvSpPr>
              <a:spLocks/>
            </p:cNvSpPr>
            <p:nvPr/>
          </p:nvSpPr>
          <p:spPr bwMode="auto">
            <a:xfrm>
              <a:off x="4080007" y="2114702"/>
              <a:ext cx="365757" cy="428913"/>
            </a:xfrm>
            <a:custGeom>
              <a:avLst/>
              <a:gdLst>
                <a:gd name="T0" fmla="*/ 12 w 431"/>
                <a:gd name="T1" fmla="*/ 55 h 506"/>
                <a:gd name="T2" fmla="*/ 193 w 431"/>
                <a:gd name="T3" fmla="*/ 85 h 506"/>
                <a:gd name="T4" fmla="*/ 227 w 431"/>
                <a:gd name="T5" fmla="*/ 194 h 506"/>
                <a:gd name="T6" fmla="*/ 393 w 431"/>
                <a:gd name="T7" fmla="*/ 294 h 506"/>
                <a:gd name="T8" fmla="*/ 350 w 431"/>
                <a:gd name="T9" fmla="*/ 487 h 506"/>
                <a:gd name="T10" fmla="*/ 328 w 431"/>
                <a:gd name="T11" fmla="*/ 499 h 506"/>
                <a:gd name="T12" fmla="*/ 0 w 431"/>
                <a:gd name="T13" fmla="*/ 372 h 506"/>
                <a:gd name="T14" fmla="*/ 12 w 431"/>
                <a:gd name="T15" fmla="*/ 55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1" h="506">
                  <a:moveTo>
                    <a:pt x="12" y="55"/>
                  </a:moveTo>
                  <a:cubicBezTo>
                    <a:pt x="12" y="55"/>
                    <a:pt x="133" y="0"/>
                    <a:pt x="193" y="85"/>
                  </a:cubicBezTo>
                  <a:cubicBezTo>
                    <a:pt x="253" y="169"/>
                    <a:pt x="227" y="194"/>
                    <a:pt x="227" y="194"/>
                  </a:cubicBezTo>
                  <a:cubicBezTo>
                    <a:pt x="227" y="194"/>
                    <a:pt x="355" y="184"/>
                    <a:pt x="393" y="294"/>
                  </a:cubicBezTo>
                  <a:cubicBezTo>
                    <a:pt x="431" y="405"/>
                    <a:pt x="350" y="487"/>
                    <a:pt x="350" y="487"/>
                  </a:cubicBezTo>
                  <a:cubicBezTo>
                    <a:pt x="350" y="487"/>
                    <a:pt x="346" y="490"/>
                    <a:pt x="328" y="499"/>
                  </a:cubicBezTo>
                  <a:cubicBezTo>
                    <a:pt x="312" y="506"/>
                    <a:pt x="0" y="372"/>
                    <a:pt x="0" y="372"/>
                  </a:cubicBezTo>
                  <a:lnTo>
                    <a:pt x="12"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7" name="Freeform 76"/>
            <p:cNvSpPr>
              <a:spLocks/>
            </p:cNvSpPr>
            <p:nvPr/>
          </p:nvSpPr>
          <p:spPr bwMode="auto">
            <a:xfrm>
              <a:off x="3749697" y="2132438"/>
              <a:ext cx="678344" cy="430526"/>
            </a:xfrm>
            <a:custGeom>
              <a:avLst/>
              <a:gdLst>
                <a:gd name="T0" fmla="*/ 625 w 798"/>
                <a:gd name="T1" fmla="*/ 159 h 505"/>
                <a:gd name="T2" fmla="*/ 466 w 798"/>
                <a:gd name="T3" fmla="*/ 0 h 505"/>
                <a:gd name="T4" fmla="*/ 324 w 798"/>
                <a:gd name="T5" fmla="*/ 87 h 505"/>
                <a:gd name="T6" fmla="*/ 253 w 798"/>
                <a:gd name="T7" fmla="*/ 66 h 505"/>
                <a:gd name="T8" fmla="*/ 120 w 798"/>
                <a:gd name="T9" fmla="*/ 199 h 505"/>
                <a:gd name="T10" fmla="*/ 126 w 798"/>
                <a:gd name="T11" fmla="*/ 239 h 505"/>
                <a:gd name="T12" fmla="*/ 0 w 798"/>
                <a:gd name="T13" fmla="*/ 372 h 505"/>
                <a:gd name="T14" fmla="*/ 127 w 798"/>
                <a:gd name="T15" fmla="*/ 505 h 505"/>
                <a:gd name="T16" fmla="*/ 133 w 798"/>
                <a:gd name="T17" fmla="*/ 505 h 505"/>
                <a:gd name="T18" fmla="*/ 148 w 798"/>
                <a:gd name="T19" fmla="*/ 505 h 505"/>
                <a:gd name="T20" fmla="*/ 148 w 798"/>
                <a:gd name="T21" fmla="*/ 479 h 505"/>
                <a:gd name="T22" fmla="*/ 133 w 798"/>
                <a:gd name="T23" fmla="*/ 479 h 505"/>
                <a:gd name="T24" fmla="*/ 127 w 798"/>
                <a:gd name="T25" fmla="*/ 479 h 505"/>
                <a:gd name="T26" fmla="*/ 27 w 798"/>
                <a:gd name="T27" fmla="*/ 372 h 505"/>
                <a:gd name="T28" fmla="*/ 127 w 798"/>
                <a:gd name="T29" fmla="*/ 266 h 505"/>
                <a:gd name="T30" fmla="*/ 133 w 798"/>
                <a:gd name="T31" fmla="*/ 266 h 505"/>
                <a:gd name="T32" fmla="*/ 170 w 798"/>
                <a:gd name="T33" fmla="*/ 266 h 505"/>
                <a:gd name="T34" fmla="*/ 147 w 798"/>
                <a:gd name="T35" fmla="*/ 199 h 505"/>
                <a:gd name="T36" fmla="*/ 253 w 798"/>
                <a:gd name="T37" fmla="*/ 93 h 505"/>
                <a:gd name="T38" fmla="*/ 336 w 798"/>
                <a:gd name="T39" fmla="*/ 132 h 505"/>
                <a:gd name="T40" fmla="*/ 466 w 798"/>
                <a:gd name="T41" fmla="*/ 26 h 505"/>
                <a:gd name="T42" fmla="*/ 599 w 798"/>
                <a:gd name="T43" fmla="*/ 159 h 505"/>
                <a:gd name="T44" fmla="*/ 596 w 798"/>
                <a:gd name="T45" fmla="*/ 189 h 505"/>
                <a:gd name="T46" fmla="*/ 625 w 798"/>
                <a:gd name="T47" fmla="*/ 186 h 505"/>
                <a:gd name="T48" fmla="*/ 772 w 798"/>
                <a:gd name="T49" fmla="*/ 332 h 505"/>
                <a:gd name="T50" fmla="*/ 738 w 798"/>
                <a:gd name="T51" fmla="*/ 426 h 505"/>
                <a:gd name="T52" fmla="*/ 738 w 798"/>
                <a:gd name="T53" fmla="*/ 464 h 505"/>
                <a:gd name="T54" fmla="*/ 798 w 798"/>
                <a:gd name="T55" fmla="*/ 332 h 505"/>
                <a:gd name="T56" fmla="*/ 625 w 798"/>
                <a:gd name="T57" fmla="*/ 159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8" h="505">
                  <a:moveTo>
                    <a:pt x="625" y="159"/>
                  </a:moveTo>
                  <a:cubicBezTo>
                    <a:pt x="625" y="71"/>
                    <a:pt x="554" y="0"/>
                    <a:pt x="466" y="0"/>
                  </a:cubicBezTo>
                  <a:cubicBezTo>
                    <a:pt x="404" y="0"/>
                    <a:pt x="350" y="35"/>
                    <a:pt x="324" y="87"/>
                  </a:cubicBezTo>
                  <a:cubicBezTo>
                    <a:pt x="303" y="74"/>
                    <a:pt x="279" y="66"/>
                    <a:pt x="253" y="66"/>
                  </a:cubicBezTo>
                  <a:cubicBezTo>
                    <a:pt x="180" y="66"/>
                    <a:pt x="120" y="126"/>
                    <a:pt x="120" y="199"/>
                  </a:cubicBezTo>
                  <a:cubicBezTo>
                    <a:pt x="120" y="213"/>
                    <a:pt x="122" y="227"/>
                    <a:pt x="126" y="239"/>
                  </a:cubicBezTo>
                  <a:cubicBezTo>
                    <a:pt x="56" y="243"/>
                    <a:pt x="0" y="301"/>
                    <a:pt x="0" y="372"/>
                  </a:cubicBezTo>
                  <a:cubicBezTo>
                    <a:pt x="0" y="443"/>
                    <a:pt x="56" y="502"/>
                    <a:pt x="127" y="505"/>
                  </a:cubicBezTo>
                  <a:cubicBezTo>
                    <a:pt x="133" y="505"/>
                    <a:pt x="133" y="505"/>
                    <a:pt x="133" y="505"/>
                  </a:cubicBezTo>
                  <a:cubicBezTo>
                    <a:pt x="148" y="505"/>
                    <a:pt x="148" y="505"/>
                    <a:pt x="148" y="505"/>
                  </a:cubicBezTo>
                  <a:cubicBezTo>
                    <a:pt x="148" y="479"/>
                    <a:pt x="148" y="479"/>
                    <a:pt x="148" y="479"/>
                  </a:cubicBezTo>
                  <a:cubicBezTo>
                    <a:pt x="133" y="479"/>
                    <a:pt x="133" y="479"/>
                    <a:pt x="133" y="479"/>
                  </a:cubicBezTo>
                  <a:cubicBezTo>
                    <a:pt x="127" y="479"/>
                    <a:pt x="127" y="479"/>
                    <a:pt x="127" y="479"/>
                  </a:cubicBezTo>
                  <a:cubicBezTo>
                    <a:pt x="71" y="475"/>
                    <a:pt x="27" y="429"/>
                    <a:pt x="27" y="372"/>
                  </a:cubicBezTo>
                  <a:cubicBezTo>
                    <a:pt x="27" y="316"/>
                    <a:pt x="71" y="269"/>
                    <a:pt x="127" y="266"/>
                  </a:cubicBezTo>
                  <a:cubicBezTo>
                    <a:pt x="133" y="266"/>
                    <a:pt x="133" y="266"/>
                    <a:pt x="133" y="266"/>
                  </a:cubicBezTo>
                  <a:cubicBezTo>
                    <a:pt x="170" y="266"/>
                    <a:pt x="170" y="266"/>
                    <a:pt x="170" y="266"/>
                  </a:cubicBezTo>
                  <a:cubicBezTo>
                    <a:pt x="155" y="248"/>
                    <a:pt x="147" y="224"/>
                    <a:pt x="147" y="199"/>
                  </a:cubicBezTo>
                  <a:cubicBezTo>
                    <a:pt x="147" y="140"/>
                    <a:pt x="194" y="93"/>
                    <a:pt x="253" y="93"/>
                  </a:cubicBezTo>
                  <a:cubicBezTo>
                    <a:pt x="286" y="93"/>
                    <a:pt x="316" y="108"/>
                    <a:pt x="336" y="132"/>
                  </a:cubicBezTo>
                  <a:cubicBezTo>
                    <a:pt x="348" y="72"/>
                    <a:pt x="402" y="26"/>
                    <a:pt x="466" y="26"/>
                  </a:cubicBezTo>
                  <a:cubicBezTo>
                    <a:pt x="539" y="26"/>
                    <a:pt x="599" y="86"/>
                    <a:pt x="599" y="159"/>
                  </a:cubicBezTo>
                  <a:cubicBezTo>
                    <a:pt x="599" y="170"/>
                    <a:pt x="598" y="179"/>
                    <a:pt x="596" y="189"/>
                  </a:cubicBezTo>
                  <a:cubicBezTo>
                    <a:pt x="605" y="187"/>
                    <a:pt x="615" y="186"/>
                    <a:pt x="625" y="186"/>
                  </a:cubicBezTo>
                  <a:cubicBezTo>
                    <a:pt x="706" y="186"/>
                    <a:pt x="772" y="251"/>
                    <a:pt x="772" y="332"/>
                  </a:cubicBezTo>
                  <a:cubicBezTo>
                    <a:pt x="772" y="368"/>
                    <a:pt x="759" y="401"/>
                    <a:pt x="738" y="426"/>
                  </a:cubicBezTo>
                  <a:cubicBezTo>
                    <a:pt x="738" y="464"/>
                    <a:pt x="738" y="464"/>
                    <a:pt x="738" y="464"/>
                  </a:cubicBezTo>
                  <a:cubicBezTo>
                    <a:pt x="775" y="432"/>
                    <a:pt x="798" y="385"/>
                    <a:pt x="798" y="332"/>
                  </a:cubicBezTo>
                  <a:cubicBezTo>
                    <a:pt x="798" y="237"/>
                    <a:pt x="721" y="159"/>
                    <a:pt x="625" y="159"/>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6" name="Freeform 65"/>
            <p:cNvSpPr>
              <a:spLocks noEditPoints="1"/>
            </p:cNvSpPr>
            <p:nvPr/>
          </p:nvSpPr>
          <p:spPr bwMode="auto">
            <a:xfrm>
              <a:off x="4105787" y="2174362"/>
              <a:ext cx="30614" cy="40312"/>
            </a:xfrm>
            <a:custGeom>
              <a:avLst/>
              <a:gdLst>
                <a:gd name="T0" fmla="*/ 33 w 37"/>
                <a:gd name="T1" fmla="*/ 41 h 48"/>
                <a:gd name="T2" fmla="*/ 37 w 37"/>
                <a:gd name="T3" fmla="*/ 24 h 48"/>
                <a:gd name="T4" fmla="*/ 34 w 37"/>
                <a:gd name="T5" fmla="*/ 8 h 48"/>
                <a:gd name="T6" fmla="*/ 19 w 37"/>
                <a:gd name="T7" fmla="*/ 0 h 48"/>
                <a:gd name="T8" fmla="*/ 0 w 37"/>
                <a:gd name="T9" fmla="*/ 23 h 48"/>
                <a:gd name="T10" fmla="*/ 3 w 37"/>
                <a:gd name="T11" fmla="*/ 39 h 48"/>
                <a:gd name="T12" fmla="*/ 19 w 37"/>
                <a:gd name="T13" fmla="*/ 48 h 48"/>
                <a:gd name="T14" fmla="*/ 33 w 37"/>
                <a:gd name="T15" fmla="*/ 41 h 48"/>
                <a:gd name="T16" fmla="*/ 19 w 37"/>
                <a:gd name="T17" fmla="*/ 40 h 48"/>
                <a:gd name="T18" fmla="*/ 11 w 37"/>
                <a:gd name="T19" fmla="*/ 24 h 48"/>
                <a:gd name="T20" fmla="*/ 19 w 37"/>
                <a:gd name="T21" fmla="*/ 8 h 48"/>
                <a:gd name="T22" fmla="*/ 26 w 37"/>
                <a:gd name="T23" fmla="*/ 24 h 48"/>
                <a:gd name="T24" fmla="*/ 19 w 37"/>
                <a:gd name="T25"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8">
                  <a:moveTo>
                    <a:pt x="33" y="41"/>
                  </a:moveTo>
                  <a:cubicBezTo>
                    <a:pt x="36" y="37"/>
                    <a:pt x="37" y="32"/>
                    <a:pt x="37" y="24"/>
                  </a:cubicBezTo>
                  <a:cubicBezTo>
                    <a:pt x="37" y="17"/>
                    <a:pt x="36" y="12"/>
                    <a:pt x="34" y="8"/>
                  </a:cubicBezTo>
                  <a:cubicBezTo>
                    <a:pt x="31" y="2"/>
                    <a:pt x="26" y="0"/>
                    <a:pt x="19" y="0"/>
                  </a:cubicBezTo>
                  <a:cubicBezTo>
                    <a:pt x="6" y="0"/>
                    <a:pt x="0" y="7"/>
                    <a:pt x="0" y="23"/>
                  </a:cubicBezTo>
                  <a:cubicBezTo>
                    <a:pt x="0" y="31"/>
                    <a:pt x="1" y="36"/>
                    <a:pt x="3" y="39"/>
                  </a:cubicBezTo>
                  <a:cubicBezTo>
                    <a:pt x="6" y="45"/>
                    <a:pt x="11" y="48"/>
                    <a:pt x="19" y="48"/>
                  </a:cubicBezTo>
                  <a:cubicBezTo>
                    <a:pt x="25" y="48"/>
                    <a:pt x="30" y="46"/>
                    <a:pt x="33" y="41"/>
                  </a:cubicBezTo>
                  <a:close/>
                  <a:moveTo>
                    <a:pt x="19" y="40"/>
                  </a:moveTo>
                  <a:cubicBezTo>
                    <a:pt x="13" y="40"/>
                    <a:pt x="11" y="35"/>
                    <a:pt x="11" y="24"/>
                  </a:cubicBezTo>
                  <a:cubicBezTo>
                    <a:pt x="11" y="13"/>
                    <a:pt x="13" y="8"/>
                    <a:pt x="19" y="8"/>
                  </a:cubicBezTo>
                  <a:cubicBezTo>
                    <a:pt x="24" y="8"/>
                    <a:pt x="26" y="13"/>
                    <a:pt x="26" y="24"/>
                  </a:cubicBezTo>
                  <a:cubicBezTo>
                    <a:pt x="26" y="35"/>
                    <a:pt x="24" y="40"/>
                    <a:pt x="19" y="40"/>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4" name="Freeform 53"/>
            <p:cNvSpPr>
              <a:spLocks noEditPoints="1"/>
            </p:cNvSpPr>
            <p:nvPr/>
          </p:nvSpPr>
          <p:spPr bwMode="auto">
            <a:xfrm>
              <a:off x="4142846" y="2174362"/>
              <a:ext cx="32225" cy="40312"/>
            </a:xfrm>
            <a:custGeom>
              <a:avLst/>
              <a:gdLst>
                <a:gd name="T0" fmla="*/ 3 w 37"/>
                <a:gd name="T1" fmla="*/ 39 h 48"/>
                <a:gd name="T2" fmla="*/ 19 w 37"/>
                <a:gd name="T3" fmla="*/ 48 h 48"/>
                <a:gd name="T4" fmla="*/ 33 w 37"/>
                <a:gd name="T5" fmla="*/ 41 h 48"/>
                <a:gd name="T6" fmla="*/ 37 w 37"/>
                <a:gd name="T7" fmla="*/ 24 h 48"/>
                <a:gd name="T8" fmla="*/ 34 w 37"/>
                <a:gd name="T9" fmla="*/ 8 h 48"/>
                <a:gd name="T10" fmla="*/ 19 w 37"/>
                <a:gd name="T11" fmla="*/ 0 h 48"/>
                <a:gd name="T12" fmla="*/ 0 w 37"/>
                <a:gd name="T13" fmla="*/ 23 h 48"/>
                <a:gd name="T14" fmla="*/ 3 w 37"/>
                <a:gd name="T15" fmla="*/ 39 h 48"/>
                <a:gd name="T16" fmla="*/ 19 w 37"/>
                <a:gd name="T17" fmla="*/ 8 h 48"/>
                <a:gd name="T18" fmla="*/ 26 w 37"/>
                <a:gd name="T19" fmla="*/ 24 h 48"/>
                <a:gd name="T20" fmla="*/ 19 w 37"/>
                <a:gd name="T21" fmla="*/ 40 h 48"/>
                <a:gd name="T22" fmla="*/ 11 w 37"/>
                <a:gd name="T23" fmla="*/ 24 h 48"/>
                <a:gd name="T24" fmla="*/ 19 w 37"/>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8">
                  <a:moveTo>
                    <a:pt x="3" y="39"/>
                  </a:moveTo>
                  <a:cubicBezTo>
                    <a:pt x="6" y="45"/>
                    <a:pt x="11" y="48"/>
                    <a:pt x="19" y="48"/>
                  </a:cubicBezTo>
                  <a:cubicBezTo>
                    <a:pt x="25" y="48"/>
                    <a:pt x="30" y="46"/>
                    <a:pt x="33" y="41"/>
                  </a:cubicBezTo>
                  <a:cubicBezTo>
                    <a:pt x="36" y="37"/>
                    <a:pt x="37" y="32"/>
                    <a:pt x="37" y="24"/>
                  </a:cubicBezTo>
                  <a:cubicBezTo>
                    <a:pt x="37" y="17"/>
                    <a:pt x="36" y="12"/>
                    <a:pt x="34" y="8"/>
                  </a:cubicBezTo>
                  <a:cubicBezTo>
                    <a:pt x="31" y="2"/>
                    <a:pt x="26" y="0"/>
                    <a:pt x="19" y="0"/>
                  </a:cubicBezTo>
                  <a:cubicBezTo>
                    <a:pt x="6" y="0"/>
                    <a:pt x="0" y="7"/>
                    <a:pt x="0" y="23"/>
                  </a:cubicBezTo>
                  <a:cubicBezTo>
                    <a:pt x="0" y="31"/>
                    <a:pt x="1" y="36"/>
                    <a:pt x="3" y="39"/>
                  </a:cubicBezTo>
                  <a:close/>
                  <a:moveTo>
                    <a:pt x="19" y="8"/>
                  </a:moveTo>
                  <a:cubicBezTo>
                    <a:pt x="24" y="8"/>
                    <a:pt x="26" y="13"/>
                    <a:pt x="26" y="24"/>
                  </a:cubicBezTo>
                  <a:cubicBezTo>
                    <a:pt x="26" y="35"/>
                    <a:pt x="24" y="40"/>
                    <a:pt x="19" y="40"/>
                  </a:cubicBezTo>
                  <a:cubicBezTo>
                    <a:pt x="13" y="40"/>
                    <a:pt x="11" y="35"/>
                    <a:pt x="11" y="24"/>
                  </a:cubicBezTo>
                  <a:cubicBezTo>
                    <a:pt x="11" y="13"/>
                    <a:pt x="13" y="8"/>
                    <a:pt x="19"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6" name="Freeform 55"/>
            <p:cNvSpPr>
              <a:spLocks/>
            </p:cNvSpPr>
            <p:nvPr/>
          </p:nvSpPr>
          <p:spPr bwMode="auto">
            <a:xfrm>
              <a:off x="4183128" y="2175975"/>
              <a:ext cx="20946" cy="37086"/>
            </a:xfrm>
            <a:custGeom>
              <a:avLst/>
              <a:gdLst>
                <a:gd name="T0" fmla="*/ 0 w 24"/>
                <a:gd name="T1" fmla="*/ 5 h 43"/>
                <a:gd name="T2" fmla="*/ 5 w 24"/>
                <a:gd name="T3" fmla="*/ 13 h 43"/>
                <a:gd name="T4" fmla="*/ 14 w 24"/>
                <a:gd name="T5" fmla="*/ 7 h 43"/>
                <a:gd name="T6" fmla="*/ 14 w 24"/>
                <a:gd name="T7" fmla="*/ 43 h 43"/>
                <a:gd name="T8" fmla="*/ 24 w 24"/>
                <a:gd name="T9" fmla="*/ 43 h 43"/>
                <a:gd name="T10" fmla="*/ 24 w 24"/>
                <a:gd name="T11" fmla="*/ 8 h 43"/>
                <a:gd name="T12" fmla="*/ 9 w 24"/>
                <a:gd name="T13" fmla="*/ 0 h 43"/>
                <a:gd name="T14" fmla="*/ 0 w 24"/>
                <a:gd name="T15" fmla="*/ 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3">
                  <a:moveTo>
                    <a:pt x="0" y="5"/>
                  </a:moveTo>
                  <a:cubicBezTo>
                    <a:pt x="5" y="13"/>
                    <a:pt x="5" y="13"/>
                    <a:pt x="5" y="13"/>
                  </a:cubicBezTo>
                  <a:cubicBezTo>
                    <a:pt x="14" y="7"/>
                    <a:pt x="14" y="7"/>
                    <a:pt x="14" y="7"/>
                  </a:cubicBezTo>
                  <a:cubicBezTo>
                    <a:pt x="14" y="43"/>
                    <a:pt x="14" y="43"/>
                    <a:pt x="14" y="43"/>
                  </a:cubicBezTo>
                  <a:cubicBezTo>
                    <a:pt x="24" y="43"/>
                    <a:pt x="24" y="43"/>
                    <a:pt x="24" y="43"/>
                  </a:cubicBezTo>
                  <a:cubicBezTo>
                    <a:pt x="24" y="8"/>
                    <a:pt x="24" y="8"/>
                    <a:pt x="24" y="8"/>
                  </a:cubicBezTo>
                  <a:cubicBezTo>
                    <a:pt x="19" y="5"/>
                    <a:pt x="14" y="2"/>
                    <a:pt x="9" y="0"/>
                  </a:cubicBezTo>
                  <a:lnTo>
                    <a:pt x="0" y="5"/>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1" name="Freeform 70"/>
            <p:cNvSpPr>
              <a:spLocks/>
            </p:cNvSpPr>
            <p:nvPr/>
          </p:nvSpPr>
          <p:spPr bwMode="auto">
            <a:xfrm>
              <a:off x="4080007" y="2184037"/>
              <a:ext cx="8056" cy="29024"/>
            </a:xfrm>
            <a:custGeom>
              <a:avLst/>
              <a:gdLst>
                <a:gd name="T0" fmla="*/ 0 w 10"/>
                <a:gd name="T1" fmla="*/ 34 h 34"/>
                <a:gd name="T2" fmla="*/ 10 w 10"/>
                <a:gd name="T3" fmla="*/ 34 h 34"/>
                <a:gd name="T4" fmla="*/ 10 w 10"/>
                <a:gd name="T5" fmla="*/ 0 h 34"/>
                <a:gd name="T6" fmla="*/ 0 w 10"/>
                <a:gd name="T7" fmla="*/ 7 h 34"/>
                <a:gd name="T8" fmla="*/ 0 w 10"/>
                <a:gd name="T9" fmla="*/ 34 h 34"/>
              </a:gdLst>
              <a:ahLst/>
              <a:cxnLst>
                <a:cxn ang="0">
                  <a:pos x="T0" y="T1"/>
                </a:cxn>
                <a:cxn ang="0">
                  <a:pos x="T2" y="T3"/>
                </a:cxn>
                <a:cxn ang="0">
                  <a:pos x="T4" y="T5"/>
                </a:cxn>
                <a:cxn ang="0">
                  <a:pos x="T6" y="T7"/>
                </a:cxn>
                <a:cxn ang="0">
                  <a:pos x="T8" y="T9"/>
                </a:cxn>
              </a:cxnLst>
              <a:rect l="0" t="0" r="r" b="b"/>
              <a:pathLst>
                <a:path w="10" h="34">
                  <a:moveTo>
                    <a:pt x="0" y="34"/>
                  </a:moveTo>
                  <a:cubicBezTo>
                    <a:pt x="10" y="34"/>
                    <a:pt x="10" y="34"/>
                    <a:pt x="10" y="34"/>
                  </a:cubicBezTo>
                  <a:cubicBezTo>
                    <a:pt x="10" y="0"/>
                    <a:pt x="10" y="0"/>
                    <a:pt x="10" y="0"/>
                  </a:cubicBezTo>
                  <a:cubicBezTo>
                    <a:pt x="6" y="2"/>
                    <a:pt x="3" y="5"/>
                    <a:pt x="0" y="7"/>
                  </a:cubicBezTo>
                  <a:lnTo>
                    <a:pt x="0" y="34"/>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8" name="Freeform 67"/>
            <p:cNvSpPr>
              <a:spLocks noEditPoints="1"/>
            </p:cNvSpPr>
            <p:nvPr/>
          </p:nvSpPr>
          <p:spPr bwMode="auto">
            <a:xfrm>
              <a:off x="4070339" y="2225961"/>
              <a:ext cx="30614" cy="41924"/>
            </a:xfrm>
            <a:custGeom>
              <a:avLst/>
              <a:gdLst>
                <a:gd name="T0" fmla="*/ 18 w 37"/>
                <a:gd name="T1" fmla="*/ 48 h 48"/>
                <a:gd name="T2" fmla="*/ 33 w 37"/>
                <a:gd name="T3" fmla="*/ 42 h 48"/>
                <a:gd name="T4" fmla="*/ 37 w 37"/>
                <a:gd name="T5" fmla="*/ 24 h 48"/>
                <a:gd name="T6" fmla="*/ 34 w 37"/>
                <a:gd name="T7" fmla="*/ 9 h 48"/>
                <a:gd name="T8" fmla="*/ 18 w 37"/>
                <a:gd name="T9" fmla="*/ 0 h 48"/>
                <a:gd name="T10" fmla="*/ 0 w 37"/>
                <a:gd name="T11" fmla="*/ 24 h 48"/>
                <a:gd name="T12" fmla="*/ 3 w 37"/>
                <a:gd name="T13" fmla="*/ 40 h 48"/>
                <a:gd name="T14" fmla="*/ 18 w 37"/>
                <a:gd name="T15" fmla="*/ 48 h 48"/>
                <a:gd name="T16" fmla="*/ 18 w 37"/>
                <a:gd name="T17" fmla="*/ 8 h 48"/>
                <a:gd name="T18" fmla="*/ 26 w 37"/>
                <a:gd name="T19" fmla="*/ 24 h 48"/>
                <a:gd name="T20" fmla="*/ 18 w 37"/>
                <a:gd name="T21" fmla="*/ 40 h 48"/>
                <a:gd name="T22" fmla="*/ 11 w 37"/>
                <a:gd name="T23" fmla="*/ 24 h 48"/>
                <a:gd name="T24" fmla="*/ 18 w 37"/>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8">
                  <a:moveTo>
                    <a:pt x="18" y="48"/>
                  </a:moveTo>
                  <a:cubicBezTo>
                    <a:pt x="25" y="48"/>
                    <a:pt x="30" y="46"/>
                    <a:pt x="33" y="42"/>
                  </a:cubicBezTo>
                  <a:cubicBezTo>
                    <a:pt x="36" y="38"/>
                    <a:pt x="37" y="32"/>
                    <a:pt x="37" y="24"/>
                  </a:cubicBezTo>
                  <a:cubicBezTo>
                    <a:pt x="37" y="17"/>
                    <a:pt x="36" y="12"/>
                    <a:pt x="34" y="9"/>
                  </a:cubicBezTo>
                  <a:cubicBezTo>
                    <a:pt x="31" y="3"/>
                    <a:pt x="26" y="0"/>
                    <a:pt x="18" y="0"/>
                  </a:cubicBezTo>
                  <a:cubicBezTo>
                    <a:pt x="6" y="0"/>
                    <a:pt x="0" y="8"/>
                    <a:pt x="0" y="24"/>
                  </a:cubicBezTo>
                  <a:cubicBezTo>
                    <a:pt x="0" y="31"/>
                    <a:pt x="1" y="36"/>
                    <a:pt x="3" y="40"/>
                  </a:cubicBezTo>
                  <a:cubicBezTo>
                    <a:pt x="6" y="45"/>
                    <a:pt x="11" y="48"/>
                    <a:pt x="18" y="48"/>
                  </a:cubicBezTo>
                  <a:close/>
                  <a:moveTo>
                    <a:pt x="18" y="8"/>
                  </a:moveTo>
                  <a:cubicBezTo>
                    <a:pt x="24" y="8"/>
                    <a:pt x="26" y="13"/>
                    <a:pt x="26" y="24"/>
                  </a:cubicBezTo>
                  <a:cubicBezTo>
                    <a:pt x="26" y="35"/>
                    <a:pt x="24" y="40"/>
                    <a:pt x="18" y="40"/>
                  </a:cubicBezTo>
                  <a:cubicBezTo>
                    <a:pt x="13" y="40"/>
                    <a:pt x="11" y="35"/>
                    <a:pt x="11" y="24"/>
                  </a:cubicBezTo>
                  <a:cubicBezTo>
                    <a:pt x="11" y="13"/>
                    <a:pt x="13" y="8"/>
                    <a:pt x="18"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5" name="Freeform 54"/>
            <p:cNvSpPr>
              <a:spLocks noEditPoints="1"/>
            </p:cNvSpPr>
            <p:nvPr/>
          </p:nvSpPr>
          <p:spPr bwMode="auto">
            <a:xfrm>
              <a:off x="4181516" y="2225961"/>
              <a:ext cx="32225" cy="41924"/>
            </a:xfrm>
            <a:custGeom>
              <a:avLst/>
              <a:gdLst>
                <a:gd name="T0" fmla="*/ 19 w 37"/>
                <a:gd name="T1" fmla="*/ 48 h 48"/>
                <a:gd name="T2" fmla="*/ 33 w 37"/>
                <a:gd name="T3" fmla="*/ 42 h 48"/>
                <a:gd name="T4" fmla="*/ 37 w 37"/>
                <a:gd name="T5" fmla="*/ 24 h 48"/>
                <a:gd name="T6" fmla="*/ 34 w 37"/>
                <a:gd name="T7" fmla="*/ 9 h 48"/>
                <a:gd name="T8" fmla="*/ 19 w 37"/>
                <a:gd name="T9" fmla="*/ 0 h 48"/>
                <a:gd name="T10" fmla="*/ 0 w 37"/>
                <a:gd name="T11" fmla="*/ 24 h 48"/>
                <a:gd name="T12" fmla="*/ 3 w 37"/>
                <a:gd name="T13" fmla="*/ 40 h 48"/>
                <a:gd name="T14" fmla="*/ 19 w 37"/>
                <a:gd name="T15" fmla="*/ 48 h 48"/>
                <a:gd name="T16" fmla="*/ 19 w 37"/>
                <a:gd name="T17" fmla="*/ 8 h 48"/>
                <a:gd name="T18" fmla="*/ 26 w 37"/>
                <a:gd name="T19" fmla="*/ 24 h 48"/>
                <a:gd name="T20" fmla="*/ 19 w 37"/>
                <a:gd name="T21" fmla="*/ 40 h 48"/>
                <a:gd name="T22" fmla="*/ 11 w 37"/>
                <a:gd name="T23" fmla="*/ 24 h 48"/>
                <a:gd name="T24" fmla="*/ 19 w 37"/>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8">
                  <a:moveTo>
                    <a:pt x="19" y="48"/>
                  </a:moveTo>
                  <a:cubicBezTo>
                    <a:pt x="25" y="48"/>
                    <a:pt x="30" y="46"/>
                    <a:pt x="33" y="42"/>
                  </a:cubicBezTo>
                  <a:cubicBezTo>
                    <a:pt x="36" y="38"/>
                    <a:pt x="37" y="32"/>
                    <a:pt x="37" y="24"/>
                  </a:cubicBezTo>
                  <a:cubicBezTo>
                    <a:pt x="37" y="17"/>
                    <a:pt x="36" y="12"/>
                    <a:pt x="34" y="9"/>
                  </a:cubicBezTo>
                  <a:cubicBezTo>
                    <a:pt x="31" y="3"/>
                    <a:pt x="26" y="0"/>
                    <a:pt x="19" y="0"/>
                  </a:cubicBezTo>
                  <a:cubicBezTo>
                    <a:pt x="6" y="0"/>
                    <a:pt x="0" y="8"/>
                    <a:pt x="0" y="24"/>
                  </a:cubicBezTo>
                  <a:cubicBezTo>
                    <a:pt x="0" y="31"/>
                    <a:pt x="1" y="36"/>
                    <a:pt x="3" y="40"/>
                  </a:cubicBezTo>
                  <a:cubicBezTo>
                    <a:pt x="6" y="45"/>
                    <a:pt x="11" y="48"/>
                    <a:pt x="19" y="48"/>
                  </a:cubicBezTo>
                  <a:close/>
                  <a:moveTo>
                    <a:pt x="19" y="8"/>
                  </a:moveTo>
                  <a:cubicBezTo>
                    <a:pt x="24" y="8"/>
                    <a:pt x="26" y="13"/>
                    <a:pt x="26" y="24"/>
                  </a:cubicBezTo>
                  <a:cubicBezTo>
                    <a:pt x="26" y="35"/>
                    <a:pt x="24" y="40"/>
                    <a:pt x="19" y="40"/>
                  </a:cubicBezTo>
                  <a:cubicBezTo>
                    <a:pt x="13" y="40"/>
                    <a:pt x="11" y="35"/>
                    <a:pt x="11" y="24"/>
                  </a:cubicBezTo>
                  <a:cubicBezTo>
                    <a:pt x="11" y="13"/>
                    <a:pt x="13" y="8"/>
                    <a:pt x="19"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0" name="Freeform 39"/>
            <p:cNvSpPr>
              <a:spLocks noEditPoints="1"/>
            </p:cNvSpPr>
            <p:nvPr/>
          </p:nvSpPr>
          <p:spPr bwMode="auto">
            <a:xfrm>
              <a:off x="3920491" y="2227573"/>
              <a:ext cx="30615" cy="40311"/>
            </a:xfrm>
            <a:custGeom>
              <a:avLst/>
              <a:gdLst>
                <a:gd name="T0" fmla="*/ 3 w 37"/>
                <a:gd name="T1" fmla="*/ 39 h 47"/>
                <a:gd name="T2" fmla="*/ 18 w 37"/>
                <a:gd name="T3" fmla="*/ 47 h 47"/>
                <a:gd name="T4" fmla="*/ 33 w 37"/>
                <a:gd name="T5" fmla="*/ 41 h 47"/>
                <a:gd name="T6" fmla="*/ 37 w 37"/>
                <a:gd name="T7" fmla="*/ 23 h 47"/>
                <a:gd name="T8" fmla="*/ 34 w 37"/>
                <a:gd name="T9" fmla="*/ 8 h 47"/>
                <a:gd name="T10" fmla="*/ 23 w 37"/>
                <a:gd name="T11" fmla="*/ 0 h 47"/>
                <a:gd name="T12" fmla="*/ 2 w 37"/>
                <a:gd name="T13" fmla="*/ 10 h 47"/>
                <a:gd name="T14" fmla="*/ 0 w 37"/>
                <a:gd name="T15" fmla="*/ 23 h 47"/>
                <a:gd name="T16" fmla="*/ 3 w 37"/>
                <a:gd name="T17" fmla="*/ 39 h 47"/>
                <a:gd name="T18" fmla="*/ 18 w 37"/>
                <a:gd name="T19" fmla="*/ 7 h 47"/>
                <a:gd name="T20" fmla="*/ 26 w 37"/>
                <a:gd name="T21" fmla="*/ 23 h 47"/>
                <a:gd name="T22" fmla="*/ 18 w 37"/>
                <a:gd name="T23" fmla="*/ 39 h 47"/>
                <a:gd name="T24" fmla="*/ 11 w 37"/>
                <a:gd name="T25" fmla="*/ 23 h 47"/>
                <a:gd name="T26" fmla="*/ 18 w 37"/>
                <a:gd name="T2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7">
                  <a:moveTo>
                    <a:pt x="3" y="39"/>
                  </a:moveTo>
                  <a:cubicBezTo>
                    <a:pt x="6" y="44"/>
                    <a:pt x="11" y="47"/>
                    <a:pt x="18" y="47"/>
                  </a:cubicBezTo>
                  <a:cubicBezTo>
                    <a:pt x="25" y="47"/>
                    <a:pt x="30" y="45"/>
                    <a:pt x="33" y="41"/>
                  </a:cubicBezTo>
                  <a:cubicBezTo>
                    <a:pt x="35" y="37"/>
                    <a:pt x="37" y="31"/>
                    <a:pt x="37" y="23"/>
                  </a:cubicBezTo>
                  <a:cubicBezTo>
                    <a:pt x="37" y="16"/>
                    <a:pt x="36" y="11"/>
                    <a:pt x="34" y="8"/>
                  </a:cubicBezTo>
                  <a:cubicBezTo>
                    <a:pt x="31" y="3"/>
                    <a:pt x="28" y="1"/>
                    <a:pt x="23" y="0"/>
                  </a:cubicBezTo>
                  <a:cubicBezTo>
                    <a:pt x="15" y="2"/>
                    <a:pt x="9" y="6"/>
                    <a:pt x="2" y="10"/>
                  </a:cubicBezTo>
                  <a:cubicBezTo>
                    <a:pt x="1" y="13"/>
                    <a:pt x="0" y="18"/>
                    <a:pt x="0" y="23"/>
                  </a:cubicBezTo>
                  <a:cubicBezTo>
                    <a:pt x="0" y="30"/>
                    <a:pt x="1" y="35"/>
                    <a:pt x="3" y="39"/>
                  </a:cubicBezTo>
                  <a:close/>
                  <a:moveTo>
                    <a:pt x="18" y="7"/>
                  </a:moveTo>
                  <a:cubicBezTo>
                    <a:pt x="24" y="7"/>
                    <a:pt x="26" y="12"/>
                    <a:pt x="26" y="23"/>
                  </a:cubicBezTo>
                  <a:cubicBezTo>
                    <a:pt x="26" y="34"/>
                    <a:pt x="24" y="39"/>
                    <a:pt x="18" y="39"/>
                  </a:cubicBezTo>
                  <a:cubicBezTo>
                    <a:pt x="13" y="39"/>
                    <a:pt x="11" y="34"/>
                    <a:pt x="11" y="23"/>
                  </a:cubicBezTo>
                  <a:cubicBezTo>
                    <a:pt x="11" y="12"/>
                    <a:pt x="13" y="7"/>
                    <a:pt x="18" y="7"/>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58" name="Freeform 27"/>
            <p:cNvSpPr>
              <a:spLocks/>
            </p:cNvSpPr>
            <p:nvPr/>
          </p:nvSpPr>
          <p:spPr bwMode="auto">
            <a:xfrm>
              <a:off x="3959161" y="2227573"/>
              <a:ext cx="19335" cy="40311"/>
            </a:xfrm>
            <a:custGeom>
              <a:avLst/>
              <a:gdLst>
                <a:gd name="T0" fmla="*/ 20 w 20"/>
                <a:gd name="T1" fmla="*/ 38 h 38"/>
                <a:gd name="T2" fmla="*/ 20 w 20"/>
                <a:gd name="T3" fmla="*/ 0 h 38"/>
                <a:gd name="T4" fmla="*/ 13 w 20"/>
                <a:gd name="T5" fmla="*/ 0 h 38"/>
                <a:gd name="T6" fmla="*/ 0 w 20"/>
                <a:gd name="T7" fmla="*/ 7 h 38"/>
                <a:gd name="T8" fmla="*/ 5 w 20"/>
                <a:gd name="T9" fmla="*/ 14 h 38"/>
                <a:gd name="T10" fmla="*/ 12 w 20"/>
                <a:gd name="T11" fmla="*/ 9 h 38"/>
                <a:gd name="T12" fmla="*/ 12 w 20"/>
                <a:gd name="T13" fmla="*/ 38 h 38"/>
                <a:gd name="T14" fmla="*/ 20 w 2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8">
                  <a:moveTo>
                    <a:pt x="20" y="38"/>
                  </a:moveTo>
                  <a:lnTo>
                    <a:pt x="20" y="0"/>
                  </a:lnTo>
                  <a:lnTo>
                    <a:pt x="13" y="0"/>
                  </a:lnTo>
                  <a:lnTo>
                    <a:pt x="0" y="7"/>
                  </a:lnTo>
                  <a:lnTo>
                    <a:pt x="5" y="14"/>
                  </a:lnTo>
                  <a:lnTo>
                    <a:pt x="12" y="9"/>
                  </a:lnTo>
                  <a:lnTo>
                    <a:pt x="12" y="38"/>
                  </a:lnTo>
                  <a:lnTo>
                    <a:pt x="20" y="3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6" name="Freeform 75"/>
            <p:cNvSpPr>
              <a:spLocks/>
            </p:cNvSpPr>
            <p:nvPr/>
          </p:nvSpPr>
          <p:spPr bwMode="auto">
            <a:xfrm>
              <a:off x="4046170" y="2227573"/>
              <a:ext cx="8057" cy="40311"/>
            </a:xfrm>
            <a:custGeom>
              <a:avLst/>
              <a:gdLst>
                <a:gd name="T0" fmla="*/ 0 w 10"/>
                <a:gd name="T1" fmla="*/ 28 h 47"/>
                <a:gd name="T2" fmla="*/ 0 w 10"/>
                <a:gd name="T3" fmla="*/ 47 h 47"/>
                <a:gd name="T4" fmla="*/ 10 w 10"/>
                <a:gd name="T5" fmla="*/ 47 h 47"/>
                <a:gd name="T6" fmla="*/ 10 w 10"/>
                <a:gd name="T7" fmla="*/ 0 h 47"/>
                <a:gd name="T8" fmla="*/ 8 w 10"/>
                <a:gd name="T9" fmla="*/ 0 h 47"/>
                <a:gd name="T10" fmla="*/ 1 w 10"/>
                <a:gd name="T11" fmla="*/ 24 h 47"/>
                <a:gd name="T12" fmla="*/ 0 w 10"/>
                <a:gd name="T13" fmla="*/ 28 h 47"/>
              </a:gdLst>
              <a:ahLst/>
              <a:cxnLst>
                <a:cxn ang="0">
                  <a:pos x="T0" y="T1"/>
                </a:cxn>
                <a:cxn ang="0">
                  <a:pos x="T2" y="T3"/>
                </a:cxn>
                <a:cxn ang="0">
                  <a:pos x="T4" y="T5"/>
                </a:cxn>
                <a:cxn ang="0">
                  <a:pos x="T6" y="T7"/>
                </a:cxn>
                <a:cxn ang="0">
                  <a:pos x="T8" y="T9"/>
                </a:cxn>
                <a:cxn ang="0">
                  <a:pos x="T10" y="T11"/>
                </a:cxn>
                <a:cxn ang="0">
                  <a:pos x="T12" y="T13"/>
                </a:cxn>
              </a:cxnLst>
              <a:rect l="0" t="0" r="r" b="b"/>
              <a:pathLst>
                <a:path w="10" h="47">
                  <a:moveTo>
                    <a:pt x="0" y="28"/>
                  </a:moveTo>
                  <a:cubicBezTo>
                    <a:pt x="0" y="47"/>
                    <a:pt x="0" y="47"/>
                    <a:pt x="0" y="47"/>
                  </a:cubicBezTo>
                  <a:cubicBezTo>
                    <a:pt x="10" y="47"/>
                    <a:pt x="10" y="47"/>
                    <a:pt x="10" y="47"/>
                  </a:cubicBezTo>
                  <a:cubicBezTo>
                    <a:pt x="10" y="0"/>
                    <a:pt x="10" y="0"/>
                    <a:pt x="10" y="0"/>
                  </a:cubicBezTo>
                  <a:cubicBezTo>
                    <a:pt x="8" y="0"/>
                    <a:pt x="8" y="0"/>
                    <a:pt x="8" y="0"/>
                  </a:cubicBezTo>
                  <a:cubicBezTo>
                    <a:pt x="5" y="7"/>
                    <a:pt x="2" y="15"/>
                    <a:pt x="1" y="24"/>
                  </a:cubicBezTo>
                  <a:lnTo>
                    <a:pt x="0" y="2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1" name="Freeform 50"/>
            <p:cNvSpPr>
              <a:spLocks/>
            </p:cNvSpPr>
            <p:nvPr/>
          </p:nvSpPr>
          <p:spPr bwMode="auto">
            <a:xfrm>
              <a:off x="4109010" y="2227573"/>
              <a:ext cx="19335" cy="40311"/>
            </a:xfrm>
            <a:custGeom>
              <a:avLst/>
              <a:gdLst>
                <a:gd name="T0" fmla="*/ 20 w 20"/>
                <a:gd name="T1" fmla="*/ 38 h 38"/>
                <a:gd name="T2" fmla="*/ 20 w 20"/>
                <a:gd name="T3" fmla="*/ 0 h 38"/>
                <a:gd name="T4" fmla="*/ 12 w 20"/>
                <a:gd name="T5" fmla="*/ 0 h 38"/>
                <a:gd name="T6" fmla="*/ 0 w 20"/>
                <a:gd name="T7" fmla="*/ 7 h 38"/>
                <a:gd name="T8" fmla="*/ 4 w 20"/>
                <a:gd name="T9" fmla="*/ 14 h 38"/>
                <a:gd name="T10" fmla="*/ 12 w 20"/>
                <a:gd name="T11" fmla="*/ 9 h 38"/>
                <a:gd name="T12" fmla="*/ 12 w 20"/>
                <a:gd name="T13" fmla="*/ 38 h 38"/>
                <a:gd name="T14" fmla="*/ 20 w 2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8">
                  <a:moveTo>
                    <a:pt x="20" y="38"/>
                  </a:moveTo>
                  <a:lnTo>
                    <a:pt x="20" y="0"/>
                  </a:lnTo>
                  <a:lnTo>
                    <a:pt x="12" y="0"/>
                  </a:lnTo>
                  <a:lnTo>
                    <a:pt x="0" y="7"/>
                  </a:lnTo>
                  <a:lnTo>
                    <a:pt x="4" y="14"/>
                  </a:lnTo>
                  <a:lnTo>
                    <a:pt x="12" y="9"/>
                  </a:lnTo>
                  <a:lnTo>
                    <a:pt x="12" y="38"/>
                  </a:lnTo>
                  <a:lnTo>
                    <a:pt x="20" y="3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3" name="Freeform 72"/>
            <p:cNvSpPr>
              <a:spLocks/>
            </p:cNvSpPr>
            <p:nvPr/>
          </p:nvSpPr>
          <p:spPr bwMode="auto">
            <a:xfrm>
              <a:off x="4146069" y="2227573"/>
              <a:ext cx="20947" cy="40311"/>
            </a:xfrm>
            <a:custGeom>
              <a:avLst/>
              <a:gdLst>
                <a:gd name="T0" fmla="*/ 20 w 20"/>
                <a:gd name="T1" fmla="*/ 38 h 38"/>
                <a:gd name="T2" fmla="*/ 20 w 20"/>
                <a:gd name="T3" fmla="*/ 0 h 38"/>
                <a:gd name="T4" fmla="*/ 12 w 20"/>
                <a:gd name="T5" fmla="*/ 0 h 38"/>
                <a:gd name="T6" fmla="*/ 0 w 20"/>
                <a:gd name="T7" fmla="*/ 7 h 38"/>
                <a:gd name="T8" fmla="*/ 4 w 20"/>
                <a:gd name="T9" fmla="*/ 14 h 38"/>
                <a:gd name="T10" fmla="*/ 12 w 20"/>
                <a:gd name="T11" fmla="*/ 9 h 38"/>
                <a:gd name="T12" fmla="*/ 12 w 20"/>
                <a:gd name="T13" fmla="*/ 38 h 38"/>
                <a:gd name="T14" fmla="*/ 20 w 2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8">
                  <a:moveTo>
                    <a:pt x="20" y="38"/>
                  </a:moveTo>
                  <a:lnTo>
                    <a:pt x="20" y="0"/>
                  </a:lnTo>
                  <a:lnTo>
                    <a:pt x="12" y="0"/>
                  </a:lnTo>
                  <a:lnTo>
                    <a:pt x="0" y="7"/>
                  </a:lnTo>
                  <a:lnTo>
                    <a:pt x="4" y="14"/>
                  </a:lnTo>
                  <a:lnTo>
                    <a:pt x="12" y="9"/>
                  </a:lnTo>
                  <a:lnTo>
                    <a:pt x="12" y="38"/>
                  </a:lnTo>
                  <a:lnTo>
                    <a:pt x="20" y="3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0" name="Freeform 59"/>
            <p:cNvSpPr>
              <a:spLocks/>
            </p:cNvSpPr>
            <p:nvPr/>
          </p:nvSpPr>
          <p:spPr bwMode="auto">
            <a:xfrm>
              <a:off x="4220187" y="2227573"/>
              <a:ext cx="20947" cy="40311"/>
            </a:xfrm>
            <a:custGeom>
              <a:avLst/>
              <a:gdLst>
                <a:gd name="T0" fmla="*/ 14 w 24"/>
                <a:gd name="T1" fmla="*/ 11 h 47"/>
                <a:gd name="T2" fmla="*/ 14 w 24"/>
                <a:gd name="T3" fmla="*/ 47 h 47"/>
                <a:gd name="T4" fmla="*/ 24 w 24"/>
                <a:gd name="T5" fmla="*/ 47 h 47"/>
                <a:gd name="T6" fmla="*/ 24 w 24"/>
                <a:gd name="T7" fmla="*/ 1 h 47"/>
                <a:gd name="T8" fmla="*/ 23 w 24"/>
                <a:gd name="T9" fmla="*/ 0 h 47"/>
                <a:gd name="T10" fmla="*/ 15 w 24"/>
                <a:gd name="T11" fmla="*/ 0 h 47"/>
                <a:gd name="T12" fmla="*/ 0 w 24"/>
                <a:gd name="T13" fmla="*/ 9 h 47"/>
                <a:gd name="T14" fmla="*/ 5 w 24"/>
                <a:gd name="T15" fmla="*/ 17 h 47"/>
                <a:gd name="T16" fmla="*/ 14 w 24"/>
                <a:gd name="T1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7">
                  <a:moveTo>
                    <a:pt x="14" y="11"/>
                  </a:moveTo>
                  <a:cubicBezTo>
                    <a:pt x="14" y="47"/>
                    <a:pt x="14" y="47"/>
                    <a:pt x="14" y="47"/>
                  </a:cubicBezTo>
                  <a:cubicBezTo>
                    <a:pt x="24" y="47"/>
                    <a:pt x="24" y="47"/>
                    <a:pt x="24" y="47"/>
                  </a:cubicBezTo>
                  <a:cubicBezTo>
                    <a:pt x="24" y="1"/>
                    <a:pt x="24" y="1"/>
                    <a:pt x="24" y="1"/>
                  </a:cubicBezTo>
                  <a:cubicBezTo>
                    <a:pt x="24" y="1"/>
                    <a:pt x="24" y="0"/>
                    <a:pt x="23" y="0"/>
                  </a:cubicBezTo>
                  <a:cubicBezTo>
                    <a:pt x="15" y="0"/>
                    <a:pt x="15" y="0"/>
                    <a:pt x="15" y="0"/>
                  </a:cubicBezTo>
                  <a:cubicBezTo>
                    <a:pt x="0" y="9"/>
                    <a:pt x="0" y="9"/>
                    <a:pt x="0" y="9"/>
                  </a:cubicBezTo>
                  <a:cubicBezTo>
                    <a:pt x="5" y="17"/>
                    <a:pt x="5" y="17"/>
                    <a:pt x="5" y="17"/>
                  </a:cubicBezTo>
                  <a:lnTo>
                    <a:pt x="14" y="11"/>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9" name="Freeform 38"/>
            <p:cNvSpPr>
              <a:spLocks/>
            </p:cNvSpPr>
            <p:nvPr/>
          </p:nvSpPr>
          <p:spPr bwMode="auto">
            <a:xfrm>
              <a:off x="3994609" y="2229185"/>
              <a:ext cx="32225" cy="38699"/>
            </a:xfrm>
            <a:custGeom>
              <a:avLst/>
              <a:gdLst>
                <a:gd name="T0" fmla="*/ 3 w 37"/>
                <a:gd name="T1" fmla="*/ 36 h 44"/>
                <a:gd name="T2" fmla="*/ 18 w 37"/>
                <a:gd name="T3" fmla="*/ 44 h 44"/>
                <a:gd name="T4" fmla="*/ 33 w 37"/>
                <a:gd name="T5" fmla="*/ 38 h 44"/>
                <a:gd name="T6" fmla="*/ 37 w 37"/>
                <a:gd name="T7" fmla="*/ 23 h 44"/>
                <a:gd name="T8" fmla="*/ 25 w 37"/>
                <a:gd name="T9" fmla="*/ 12 h 44"/>
                <a:gd name="T10" fmla="*/ 26 w 37"/>
                <a:gd name="T11" fmla="*/ 20 h 44"/>
                <a:gd name="T12" fmla="*/ 18 w 37"/>
                <a:gd name="T13" fmla="*/ 36 h 44"/>
                <a:gd name="T14" fmla="*/ 11 w 37"/>
                <a:gd name="T15" fmla="*/ 20 h 44"/>
                <a:gd name="T16" fmla="*/ 15 w 37"/>
                <a:gd name="T17" fmla="*/ 5 h 44"/>
                <a:gd name="T18" fmla="*/ 7 w 37"/>
                <a:gd name="T19" fmla="*/ 0 h 44"/>
                <a:gd name="T20" fmla="*/ 0 w 37"/>
                <a:gd name="T21" fmla="*/ 20 h 44"/>
                <a:gd name="T22" fmla="*/ 3 w 37"/>
                <a:gd name="T23"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4">
                  <a:moveTo>
                    <a:pt x="3" y="36"/>
                  </a:moveTo>
                  <a:cubicBezTo>
                    <a:pt x="6" y="41"/>
                    <a:pt x="11" y="44"/>
                    <a:pt x="18" y="44"/>
                  </a:cubicBezTo>
                  <a:cubicBezTo>
                    <a:pt x="25" y="44"/>
                    <a:pt x="30" y="42"/>
                    <a:pt x="33" y="38"/>
                  </a:cubicBezTo>
                  <a:cubicBezTo>
                    <a:pt x="35" y="34"/>
                    <a:pt x="36" y="30"/>
                    <a:pt x="37" y="23"/>
                  </a:cubicBezTo>
                  <a:cubicBezTo>
                    <a:pt x="33" y="19"/>
                    <a:pt x="29" y="16"/>
                    <a:pt x="25" y="12"/>
                  </a:cubicBezTo>
                  <a:cubicBezTo>
                    <a:pt x="26" y="15"/>
                    <a:pt x="26" y="17"/>
                    <a:pt x="26" y="20"/>
                  </a:cubicBezTo>
                  <a:cubicBezTo>
                    <a:pt x="26" y="31"/>
                    <a:pt x="24" y="36"/>
                    <a:pt x="18" y="36"/>
                  </a:cubicBezTo>
                  <a:cubicBezTo>
                    <a:pt x="13" y="36"/>
                    <a:pt x="11" y="31"/>
                    <a:pt x="11" y="20"/>
                  </a:cubicBezTo>
                  <a:cubicBezTo>
                    <a:pt x="11" y="12"/>
                    <a:pt x="12" y="7"/>
                    <a:pt x="15" y="5"/>
                  </a:cubicBezTo>
                  <a:cubicBezTo>
                    <a:pt x="13" y="3"/>
                    <a:pt x="10" y="2"/>
                    <a:pt x="7" y="0"/>
                  </a:cubicBezTo>
                  <a:cubicBezTo>
                    <a:pt x="2" y="4"/>
                    <a:pt x="0" y="11"/>
                    <a:pt x="0" y="20"/>
                  </a:cubicBezTo>
                  <a:cubicBezTo>
                    <a:pt x="0" y="27"/>
                    <a:pt x="1" y="32"/>
                    <a:pt x="3" y="36"/>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9" name="Freeform 48"/>
            <p:cNvSpPr>
              <a:spLocks/>
            </p:cNvSpPr>
            <p:nvPr/>
          </p:nvSpPr>
          <p:spPr bwMode="auto">
            <a:xfrm>
              <a:off x="3894711" y="2242085"/>
              <a:ext cx="19335" cy="25799"/>
            </a:xfrm>
            <a:custGeom>
              <a:avLst/>
              <a:gdLst>
                <a:gd name="T0" fmla="*/ 12 w 23"/>
                <a:gd name="T1" fmla="*/ 11 h 30"/>
                <a:gd name="T2" fmla="*/ 4 w 23"/>
                <a:gd name="T3" fmla="*/ 22 h 30"/>
                <a:gd name="T4" fmla="*/ 4 w 23"/>
                <a:gd name="T5" fmla="*/ 22 h 30"/>
                <a:gd name="T6" fmla="*/ 0 w 23"/>
                <a:gd name="T7" fmla="*/ 30 h 30"/>
                <a:gd name="T8" fmla="*/ 4 w 23"/>
                <a:gd name="T9" fmla="*/ 30 h 30"/>
                <a:gd name="T10" fmla="*/ 19 w 23"/>
                <a:gd name="T11" fmla="*/ 24 h 30"/>
                <a:gd name="T12" fmla="*/ 23 w 23"/>
                <a:gd name="T13" fmla="*/ 6 h 30"/>
                <a:gd name="T14" fmla="*/ 22 w 23"/>
                <a:gd name="T15" fmla="*/ 0 h 30"/>
                <a:gd name="T16" fmla="*/ 12 w 23"/>
                <a:gd name="T17"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0">
                  <a:moveTo>
                    <a:pt x="12" y="11"/>
                  </a:moveTo>
                  <a:cubicBezTo>
                    <a:pt x="11" y="19"/>
                    <a:pt x="9" y="22"/>
                    <a:pt x="4" y="22"/>
                  </a:cubicBezTo>
                  <a:cubicBezTo>
                    <a:pt x="4" y="22"/>
                    <a:pt x="4" y="22"/>
                    <a:pt x="4" y="22"/>
                  </a:cubicBezTo>
                  <a:cubicBezTo>
                    <a:pt x="2" y="25"/>
                    <a:pt x="1" y="27"/>
                    <a:pt x="0" y="30"/>
                  </a:cubicBezTo>
                  <a:cubicBezTo>
                    <a:pt x="1" y="30"/>
                    <a:pt x="3" y="30"/>
                    <a:pt x="4" y="30"/>
                  </a:cubicBezTo>
                  <a:cubicBezTo>
                    <a:pt x="11" y="30"/>
                    <a:pt x="15" y="28"/>
                    <a:pt x="19" y="24"/>
                  </a:cubicBezTo>
                  <a:cubicBezTo>
                    <a:pt x="21" y="20"/>
                    <a:pt x="23" y="14"/>
                    <a:pt x="23" y="6"/>
                  </a:cubicBezTo>
                  <a:cubicBezTo>
                    <a:pt x="23" y="4"/>
                    <a:pt x="22" y="2"/>
                    <a:pt x="22" y="0"/>
                  </a:cubicBezTo>
                  <a:cubicBezTo>
                    <a:pt x="19" y="4"/>
                    <a:pt x="15" y="7"/>
                    <a:pt x="12" y="11"/>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6" name="Freeform 45"/>
            <p:cNvSpPr>
              <a:spLocks/>
            </p:cNvSpPr>
            <p:nvPr/>
          </p:nvSpPr>
          <p:spPr bwMode="auto">
            <a:xfrm>
              <a:off x="3886655" y="2280784"/>
              <a:ext cx="8056" cy="40312"/>
            </a:xfrm>
            <a:custGeom>
              <a:avLst/>
              <a:gdLst>
                <a:gd name="T0" fmla="*/ 10 w 10"/>
                <a:gd name="T1" fmla="*/ 0 h 47"/>
                <a:gd name="T2" fmla="*/ 2 w 10"/>
                <a:gd name="T3" fmla="*/ 0 h 47"/>
                <a:gd name="T4" fmla="*/ 0 w 10"/>
                <a:gd name="T5" fmla="*/ 11 h 47"/>
                <a:gd name="T6" fmla="*/ 0 w 10"/>
                <a:gd name="T7" fmla="*/ 11 h 47"/>
                <a:gd name="T8" fmla="*/ 0 w 10"/>
                <a:gd name="T9" fmla="*/ 40 h 47"/>
                <a:gd name="T10" fmla="*/ 2 w 10"/>
                <a:gd name="T11" fmla="*/ 47 h 47"/>
                <a:gd name="T12" fmla="*/ 10 w 10"/>
                <a:gd name="T13" fmla="*/ 47 h 47"/>
                <a:gd name="T14" fmla="*/ 10 w 10"/>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7">
                  <a:moveTo>
                    <a:pt x="10" y="0"/>
                  </a:moveTo>
                  <a:cubicBezTo>
                    <a:pt x="2" y="0"/>
                    <a:pt x="2" y="0"/>
                    <a:pt x="2" y="0"/>
                  </a:cubicBezTo>
                  <a:cubicBezTo>
                    <a:pt x="1" y="4"/>
                    <a:pt x="1" y="8"/>
                    <a:pt x="0" y="11"/>
                  </a:cubicBezTo>
                  <a:cubicBezTo>
                    <a:pt x="0" y="11"/>
                    <a:pt x="0" y="11"/>
                    <a:pt x="0" y="11"/>
                  </a:cubicBezTo>
                  <a:cubicBezTo>
                    <a:pt x="0" y="40"/>
                    <a:pt x="0" y="40"/>
                    <a:pt x="0" y="40"/>
                  </a:cubicBezTo>
                  <a:cubicBezTo>
                    <a:pt x="0" y="43"/>
                    <a:pt x="1" y="45"/>
                    <a:pt x="2" y="47"/>
                  </a:cubicBezTo>
                  <a:cubicBezTo>
                    <a:pt x="10" y="47"/>
                    <a:pt x="10" y="47"/>
                    <a:pt x="10" y="47"/>
                  </a:cubicBezTo>
                  <a:lnTo>
                    <a:pt x="10" y="0"/>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59" name="Freeform 28"/>
            <p:cNvSpPr>
              <a:spLocks noEditPoints="1"/>
            </p:cNvSpPr>
            <p:nvPr/>
          </p:nvSpPr>
          <p:spPr bwMode="auto">
            <a:xfrm>
              <a:off x="3912435" y="2280784"/>
              <a:ext cx="30614" cy="41924"/>
            </a:xfrm>
            <a:custGeom>
              <a:avLst/>
              <a:gdLst>
                <a:gd name="T0" fmla="*/ 18 w 36"/>
                <a:gd name="T1" fmla="*/ 48 h 48"/>
                <a:gd name="T2" fmla="*/ 32 w 36"/>
                <a:gd name="T3" fmla="*/ 41 h 48"/>
                <a:gd name="T4" fmla="*/ 36 w 36"/>
                <a:gd name="T5" fmla="*/ 24 h 48"/>
                <a:gd name="T6" fmla="*/ 33 w 36"/>
                <a:gd name="T7" fmla="*/ 8 h 48"/>
                <a:gd name="T8" fmla="*/ 18 w 36"/>
                <a:gd name="T9" fmla="*/ 0 h 48"/>
                <a:gd name="T10" fmla="*/ 0 w 36"/>
                <a:gd name="T11" fmla="*/ 24 h 48"/>
                <a:gd name="T12" fmla="*/ 2 w 36"/>
                <a:gd name="T13" fmla="*/ 39 h 48"/>
                <a:gd name="T14" fmla="*/ 18 w 36"/>
                <a:gd name="T15" fmla="*/ 48 h 48"/>
                <a:gd name="T16" fmla="*/ 18 w 36"/>
                <a:gd name="T17" fmla="*/ 8 h 48"/>
                <a:gd name="T18" fmla="*/ 26 w 36"/>
                <a:gd name="T19" fmla="*/ 24 h 48"/>
                <a:gd name="T20" fmla="*/ 18 w 36"/>
                <a:gd name="T21" fmla="*/ 40 h 48"/>
                <a:gd name="T22" fmla="*/ 10 w 36"/>
                <a:gd name="T23" fmla="*/ 24 h 48"/>
                <a:gd name="T24" fmla="*/ 18 w 36"/>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8">
                  <a:moveTo>
                    <a:pt x="18" y="48"/>
                  </a:moveTo>
                  <a:cubicBezTo>
                    <a:pt x="24" y="48"/>
                    <a:pt x="29" y="46"/>
                    <a:pt x="32" y="41"/>
                  </a:cubicBezTo>
                  <a:cubicBezTo>
                    <a:pt x="35" y="37"/>
                    <a:pt x="36" y="32"/>
                    <a:pt x="36" y="24"/>
                  </a:cubicBezTo>
                  <a:cubicBezTo>
                    <a:pt x="36" y="17"/>
                    <a:pt x="35" y="12"/>
                    <a:pt x="33" y="8"/>
                  </a:cubicBezTo>
                  <a:cubicBezTo>
                    <a:pt x="30" y="3"/>
                    <a:pt x="25" y="0"/>
                    <a:pt x="18" y="0"/>
                  </a:cubicBezTo>
                  <a:cubicBezTo>
                    <a:pt x="6" y="0"/>
                    <a:pt x="0" y="7"/>
                    <a:pt x="0" y="24"/>
                  </a:cubicBezTo>
                  <a:cubicBezTo>
                    <a:pt x="0" y="31"/>
                    <a:pt x="1" y="36"/>
                    <a:pt x="2" y="39"/>
                  </a:cubicBezTo>
                  <a:cubicBezTo>
                    <a:pt x="5" y="45"/>
                    <a:pt x="11" y="48"/>
                    <a:pt x="18" y="48"/>
                  </a:cubicBezTo>
                  <a:close/>
                  <a:moveTo>
                    <a:pt x="18" y="8"/>
                  </a:moveTo>
                  <a:cubicBezTo>
                    <a:pt x="23" y="8"/>
                    <a:pt x="26" y="13"/>
                    <a:pt x="26" y="24"/>
                  </a:cubicBezTo>
                  <a:cubicBezTo>
                    <a:pt x="26" y="35"/>
                    <a:pt x="23" y="40"/>
                    <a:pt x="18" y="40"/>
                  </a:cubicBezTo>
                  <a:cubicBezTo>
                    <a:pt x="13" y="40"/>
                    <a:pt x="10" y="35"/>
                    <a:pt x="10" y="24"/>
                  </a:cubicBezTo>
                  <a:cubicBezTo>
                    <a:pt x="10" y="13"/>
                    <a:pt x="13" y="8"/>
                    <a:pt x="18"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6" name="Freeform 35"/>
            <p:cNvSpPr>
              <a:spLocks noEditPoints="1"/>
            </p:cNvSpPr>
            <p:nvPr/>
          </p:nvSpPr>
          <p:spPr bwMode="auto">
            <a:xfrm>
              <a:off x="3949494" y="2280784"/>
              <a:ext cx="32225" cy="41924"/>
            </a:xfrm>
            <a:custGeom>
              <a:avLst/>
              <a:gdLst>
                <a:gd name="T0" fmla="*/ 0 w 36"/>
                <a:gd name="T1" fmla="*/ 24 h 48"/>
                <a:gd name="T2" fmla="*/ 3 w 36"/>
                <a:gd name="T3" fmla="*/ 39 h 48"/>
                <a:gd name="T4" fmla="*/ 18 w 36"/>
                <a:gd name="T5" fmla="*/ 48 h 48"/>
                <a:gd name="T6" fmla="*/ 32 w 36"/>
                <a:gd name="T7" fmla="*/ 41 h 48"/>
                <a:gd name="T8" fmla="*/ 36 w 36"/>
                <a:gd name="T9" fmla="*/ 24 h 48"/>
                <a:gd name="T10" fmla="*/ 33 w 36"/>
                <a:gd name="T11" fmla="*/ 8 h 48"/>
                <a:gd name="T12" fmla="*/ 18 w 36"/>
                <a:gd name="T13" fmla="*/ 0 h 48"/>
                <a:gd name="T14" fmla="*/ 0 w 36"/>
                <a:gd name="T15" fmla="*/ 24 h 48"/>
                <a:gd name="T16" fmla="*/ 18 w 36"/>
                <a:gd name="T17" fmla="*/ 8 h 48"/>
                <a:gd name="T18" fmla="*/ 26 w 36"/>
                <a:gd name="T19" fmla="*/ 24 h 48"/>
                <a:gd name="T20" fmla="*/ 18 w 36"/>
                <a:gd name="T21" fmla="*/ 40 h 48"/>
                <a:gd name="T22" fmla="*/ 10 w 36"/>
                <a:gd name="T23" fmla="*/ 24 h 48"/>
                <a:gd name="T24" fmla="*/ 18 w 36"/>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8">
                  <a:moveTo>
                    <a:pt x="0" y="24"/>
                  </a:moveTo>
                  <a:cubicBezTo>
                    <a:pt x="0" y="31"/>
                    <a:pt x="1" y="36"/>
                    <a:pt x="3" y="39"/>
                  </a:cubicBezTo>
                  <a:cubicBezTo>
                    <a:pt x="5" y="45"/>
                    <a:pt x="11" y="48"/>
                    <a:pt x="18" y="48"/>
                  </a:cubicBezTo>
                  <a:cubicBezTo>
                    <a:pt x="24" y="48"/>
                    <a:pt x="29" y="46"/>
                    <a:pt x="32" y="41"/>
                  </a:cubicBezTo>
                  <a:cubicBezTo>
                    <a:pt x="35" y="37"/>
                    <a:pt x="36" y="32"/>
                    <a:pt x="36" y="24"/>
                  </a:cubicBezTo>
                  <a:cubicBezTo>
                    <a:pt x="36" y="17"/>
                    <a:pt x="35" y="12"/>
                    <a:pt x="33" y="8"/>
                  </a:cubicBezTo>
                  <a:cubicBezTo>
                    <a:pt x="30" y="3"/>
                    <a:pt x="25" y="0"/>
                    <a:pt x="18" y="0"/>
                  </a:cubicBezTo>
                  <a:cubicBezTo>
                    <a:pt x="6" y="0"/>
                    <a:pt x="0" y="7"/>
                    <a:pt x="0" y="24"/>
                  </a:cubicBezTo>
                  <a:close/>
                  <a:moveTo>
                    <a:pt x="18" y="8"/>
                  </a:moveTo>
                  <a:cubicBezTo>
                    <a:pt x="23" y="8"/>
                    <a:pt x="26" y="13"/>
                    <a:pt x="26" y="24"/>
                  </a:cubicBezTo>
                  <a:cubicBezTo>
                    <a:pt x="26" y="35"/>
                    <a:pt x="23" y="40"/>
                    <a:pt x="18" y="40"/>
                  </a:cubicBezTo>
                  <a:cubicBezTo>
                    <a:pt x="13" y="40"/>
                    <a:pt x="10" y="35"/>
                    <a:pt x="10" y="24"/>
                  </a:cubicBezTo>
                  <a:cubicBezTo>
                    <a:pt x="10" y="13"/>
                    <a:pt x="13" y="8"/>
                    <a:pt x="18"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57" name="Freeform 26"/>
            <p:cNvSpPr>
              <a:spLocks/>
            </p:cNvSpPr>
            <p:nvPr/>
          </p:nvSpPr>
          <p:spPr bwMode="auto">
            <a:xfrm>
              <a:off x="3989776" y="2280784"/>
              <a:ext cx="19335" cy="40312"/>
            </a:xfrm>
            <a:custGeom>
              <a:avLst/>
              <a:gdLst>
                <a:gd name="T0" fmla="*/ 19 w 19"/>
                <a:gd name="T1" fmla="*/ 39 h 39"/>
                <a:gd name="T2" fmla="*/ 19 w 19"/>
                <a:gd name="T3" fmla="*/ 0 h 39"/>
                <a:gd name="T4" fmla="*/ 12 w 19"/>
                <a:gd name="T5" fmla="*/ 0 h 39"/>
                <a:gd name="T6" fmla="*/ 0 w 19"/>
                <a:gd name="T7" fmla="*/ 8 h 39"/>
                <a:gd name="T8" fmla="*/ 4 w 19"/>
                <a:gd name="T9" fmla="*/ 14 h 39"/>
                <a:gd name="T10" fmla="*/ 11 w 19"/>
                <a:gd name="T11" fmla="*/ 9 h 39"/>
                <a:gd name="T12" fmla="*/ 11 w 19"/>
                <a:gd name="T13" fmla="*/ 39 h 39"/>
                <a:gd name="T14" fmla="*/ 19 w 19"/>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9">
                  <a:moveTo>
                    <a:pt x="19" y="39"/>
                  </a:moveTo>
                  <a:lnTo>
                    <a:pt x="19" y="0"/>
                  </a:lnTo>
                  <a:lnTo>
                    <a:pt x="12" y="0"/>
                  </a:lnTo>
                  <a:lnTo>
                    <a:pt x="0" y="8"/>
                  </a:lnTo>
                  <a:lnTo>
                    <a:pt x="4" y="14"/>
                  </a:lnTo>
                  <a:lnTo>
                    <a:pt x="11" y="9"/>
                  </a:lnTo>
                  <a:lnTo>
                    <a:pt x="11" y="39"/>
                  </a:lnTo>
                  <a:lnTo>
                    <a:pt x="19" y="39"/>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9" name="Freeform 68"/>
            <p:cNvSpPr>
              <a:spLocks noEditPoints="1"/>
            </p:cNvSpPr>
            <p:nvPr/>
          </p:nvSpPr>
          <p:spPr bwMode="auto">
            <a:xfrm>
              <a:off x="4026835" y="2280784"/>
              <a:ext cx="30615" cy="41924"/>
            </a:xfrm>
            <a:custGeom>
              <a:avLst/>
              <a:gdLst>
                <a:gd name="T0" fmla="*/ 3 w 36"/>
                <a:gd name="T1" fmla="*/ 39 h 48"/>
                <a:gd name="T2" fmla="*/ 18 w 36"/>
                <a:gd name="T3" fmla="*/ 48 h 48"/>
                <a:gd name="T4" fmla="*/ 32 w 36"/>
                <a:gd name="T5" fmla="*/ 41 h 48"/>
                <a:gd name="T6" fmla="*/ 36 w 36"/>
                <a:gd name="T7" fmla="*/ 24 h 48"/>
                <a:gd name="T8" fmla="*/ 33 w 36"/>
                <a:gd name="T9" fmla="*/ 8 h 48"/>
                <a:gd name="T10" fmla="*/ 18 w 36"/>
                <a:gd name="T11" fmla="*/ 0 h 48"/>
                <a:gd name="T12" fmla="*/ 0 w 36"/>
                <a:gd name="T13" fmla="*/ 24 h 48"/>
                <a:gd name="T14" fmla="*/ 3 w 36"/>
                <a:gd name="T15" fmla="*/ 39 h 48"/>
                <a:gd name="T16" fmla="*/ 18 w 36"/>
                <a:gd name="T17" fmla="*/ 8 h 48"/>
                <a:gd name="T18" fmla="*/ 26 w 36"/>
                <a:gd name="T19" fmla="*/ 24 h 48"/>
                <a:gd name="T20" fmla="*/ 18 w 36"/>
                <a:gd name="T21" fmla="*/ 40 h 48"/>
                <a:gd name="T22" fmla="*/ 10 w 36"/>
                <a:gd name="T23" fmla="*/ 24 h 48"/>
                <a:gd name="T24" fmla="*/ 18 w 36"/>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8">
                  <a:moveTo>
                    <a:pt x="3" y="39"/>
                  </a:moveTo>
                  <a:cubicBezTo>
                    <a:pt x="5" y="45"/>
                    <a:pt x="11" y="48"/>
                    <a:pt x="18" y="48"/>
                  </a:cubicBezTo>
                  <a:cubicBezTo>
                    <a:pt x="24" y="48"/>
                    <a:pt x="29" y="46"/>
                    <a:pt x="32" y="41"/>
                  </a:cubicBezTo>
                  <a:cubicBezTo>
                    <a:pt x="35" y="37"/>
                    <a:pt x="36" y="32"/>
                    <a:pt x="36" y="24"/>
                  </a:cubicBezTo>
                  <a:cubicBezTo>
                    <a:pt x="36" y="17"/>
                    <a:pt x="35" y="12"/>
                    <a:pt x="33" y="8"/>
                  </a:cubicBezTo>
                  <a:cubicBezTo>
                    <a:pt x="30" y="3"/>
                    <a:pt x="25" y="0"/>
                    <a:pt x="18" y="0"/>
                  </a:cubicBezTo>
                  <a:cubicBezTo>
                    <a:pt x="6" y="0"/>
                    <a:pt x="0" y="7"/>
                    <a:pt x="0" y="24"/>
                  </a:cubicBezTo>
                  <a:cubicBezTo>
                    <a:pt x="0" y="31"/>
                    <a:pt x="1" y="36"/>
                    <a:pt x="3" y="39"/>
                  </a:cubicBezTo>
                  <a:close/>
                  <a:moveTo>
                    <a:pt x="18" y="8"/>
                  </a:moveTo>
                  <a:cubicBezTo>
                    <a:pt x="23" y="8"/>
                    <a:pt x="26" y="13"/>
                    <a:pt x="26" y="24"/>
                  </a:cubicBezTo>
                  <a:cubicBezTo>
                    <a:pt x="26" y="35"/>
                    <a:pt x="23" y="40"/>
                    <a:pt x="18" y="40"/>
                  </a:cubicBezTo>
                  <a:cubicBezTo>
                    <a:pt x="13" y="40"/>
                    <a:pt x="10" y="35"/>
                    <a:pt x="10" y="24"/>
                  </a:cubicBezTo>
                  <a:cubicBezTo>
                    <a:pt x="10" y="13"/>
                    <a:pt x="13" y="8"/>
                    <a:pt x="18"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8" name="Freeform 57"/>
            <p:cNvSpPr>
              <a:spLocks noEditPoints="1"/>
            </p:cNvSpPr>
            <p:nvPr/>
          </p:nvSpPr>
          <p:spPr bwMode="auto">
            <a:xfrm>
              <a:off x="4065505" y="2280784"/>
              <a:ext cx="30615" cy="41924"/>
            </a:xfrm>
            <a:custGeom>
              <a:avLst/>
              <a:gdLst>
                <a:gd name="T0" fmla="*/ 3 w 36"/>
                <a:gd name="T1" fmla="*/ 39 h 48"/>
                <a:gd name="T2" fmla="*/ 18 w 36"/>
                <a:gd name="T3" fmla="*/ 48 h 48"/>
                <a:gd name="T4" fmla="*/ 32 w 36"/>
                <a:gd name="T5" fmla="*/ 41 h 48"/>
                <a:gd name="T6" fmla="*/ 36 w 36"/>
                <a:gd name="T7" fmla="*/ 24 h 48"/>
                <a:gd name="T8" fmla="*/ 33 w 36"/>
                <a:gd name="T9" fmla="*/ 8 h 48"/>
                <a:gd name="T10" fmla="*/ 18 w 36"/>
                <a:gd name="T11" fmla="*/ 0 h 48"/>
                <a:gd name="T12" fmla="*/ 0 w 36"/>
                <a:gd name="T13" fmla="*/ 24 h 48"/>
                <a:gd name="T14" fmla="*/ 3 w 36"/>
                <a:gd name="T15" fmla="*/ 39 h 48"/>
                <a:gd name="T16" fmla="*/ 18 w 36"/>
                <a:gd name="T17" fmla="*/ 8 h 48"/>
                <a:gd name="T18" fmla="*/ 26 w 36"/>
                <a:gd name="T19" fmla="*/ 24 h 48"/>
                <a:gd name="T20" fmla="*/ 18 w 36"/>
                <a:gd name="T21" fmla="*/ 40 h 48"/>
                <a:gd name="T22" fmla="*/ 10 w 36"/>
                <a:gd name="T23" fmla="*/ 24 h 48"/>
                <a:gd name="T24" fmla="*/ 18 w 36"/>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8">
                  <a:moveTo>
                    <a:pt x="3" y="39"/>
                  </a:moveTo>
                  <a:cubicBezTo>
                    <a:pt x="6" y="45"/>
                    <a:pt x="11" y="48"/>
                    <a:pt x="18" y="48"/>
                  </a:cubicBezTo>
                  <a:cubicBezTo>
                    <a:pt x="24" y="48"/>
                    <a:pt x="29" y="46"/>
                    <a:pt x="32" y="41"/>
                  </a:cubicBezTo>
                  <a:cubicBezTo>
                    <a:pt x="35" y="37"/>
                    <a:pt x="36" y="32"/>
                    <a:pt x="36" y="24"/>
                  </a:cubicBezTo>
                  <a:cubicBezTo>
                    <a:pt x="36" y="17"/>
                    <a:pt x="35" y="12"/>
                    <a:pt x="33" y="8"/>
                  </a:cubicBezTo>
                  <a:cubicBezTo>
                    <a:pt x="31" y="3"/>
                    <a:pt x="25" y="0"/>
                    <a:pt x="18" y="0"/>
                  </a:cubicBezTo>
                  <a:cubicBezTo>
                    <a:pt x="6" y="0"/>
                    <a:pt x="0" y="7"/>
                    <a:pt x="0" y="24"/>
                  </a:cubicBezTo>
                  <a:cubicBezTo>
                    <a:pt x="0" y="31"/>
                    <a:pt x="1" y="36"/>
                    <a:pt x="3" y="39"/>
                  </a:cubicBezTo>
                  <a:close/>
                  <a:moveTo>
                    <a:pt x="18" y="8"/>
                  </a:moveTo>
                  <a:cubicBezTo>
                    <a:pt x="23" y="8"/>
                    <a:pt x="26" y="13"/>
                    <a:pt x="26" y="24"/>
                  </a:cubicBezTo>
                  <a:cubicBezTo>
                    <a:pt x="26" y="35"/>
                    <a:pt x="23" y="40"/>
                    <a:pt x="18" y="40"/>
                  </a:cubicBezTo>
                  <a:cubicBezTo>
                    <a:pt x="13" y="40"/>
                    <a:pt x="10" y="35"/>
                    <a:pt x="10" y="24"/>
                  </a:cubicBezTo>
                  <a:cubicBezTo>
                    <a:pt x="10" y="13"/>
                    <a:pt x="13" y="8"/>
                    <a:pt x="18"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0" name="Freeform 69"/>
            <p:cNvSpPr>
              <a:spLocks/>
            </p:cNvSpPr>
            <p:nvPr/>
          </p:nvSpPr>
          <p:spPr bwMode="auto">
            <a:xfrm>
              <a:off x="4105787" y="2280784"/>
              <a:ext cx="20946" cy="40312"/>
            </a:xfrm>
            <a:custGeom>
              <a:avLst/>
              <a:gdLst>
                <a:gd name="T0" fmla="*/ 3 w 20"/>
                <a:gd name="T1" fmla="*/ 14 h 39"/>
                <a:gd name="T2" fmla="*/ 11 w 20"/>
                <a:gd name="T3" fmla="*/ 9 h 39"/>
                <a:gd name="T4" fmla="*/ 11 w 20"/>
                <a:gd name="T5" fmla="*/ 39 h 39"/>
                <a:gd name="T6" fmla="*/ 20 w 20"/>
                <a:gd name="T7" fmla="*/ 39 h 39"/>
                <a:gd name="T8" fmla="*/ 20 w 20"/>
                <a:gd name="T9" fmla="*/ 0 h 39"/>
                <a:gd name="T10" fmla="*/ 12 w 20"/>
                <a:gd name="T11" fmla="*/ 0 h 39"/>
                <a:gd name="T12" fmla="*/ 0 w 20"/>
                <a:gd name="T13" fmla="*/ 8 h 39"/>
                <a:gd name="T14" fmla="*/ 3 w 20"/>
                <a:gd name="T15" fmla="*/ 14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9">
                  <a:moveTo>
                    <a:pt x="3" y="14"/>
                  </a:moveTo>
                  <a:lnTo>
                    <a:pt x="11" y="9"/>
                  </a:lnTo>
                  <a:lnTo>
                    <a:pt x="11" y="39"/>
                  </a:lnTo>
                  <a:lnTo>
                    <a:pt x="20" y="39"/>
                  </a:lnTo>
                  <a:lnTo>
                    <a:pt x="20" y="0"/>
                  </a:lnTo>
                  <a:lnTo>
                    <a:pt x="12" y="0"/>
                  </a:lnTo>
                  <a:lnTo>
                    <a:pt x="0" y="8"/>
                  </a:lnTo>
                  <a:lnTo>
                    <a:pt x="3" y="14"/>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4" name="Freeform 73"/>
            <p:cNvSpPr>
              <a:spLocks noEditPoints="1"/>
            </p:cNvSpPr>
            <p:nvPr/>
          </p:nvSpPr>
          <p:spPr bwMode="auto">
            <a:xfrm>
              <a:off x="4141235" y="2280784"/>
              <a:ext cx="30614" cy="41924"/>
            </a:xfrm>
            <a:custGeom>
              <a:avLst/>
              <a:gdLst>
                <a:gd name="T0" fmla="*/ 3 w 36"/>
                <a:gd name="T1" fmla="*/ 39 h 48"/>
                <a:gd name="T2" fmla="*/ 18 w 36"/>
                <a:gd name="T3" fmla="*/ 48 h 48"/>
                <a:gd name="T4" fmla="*/ 32 w 36"/>
                <a:gd name="T5" fmla="*/ 41 h 48"/>
                <a:gd name="T6" fmla="*/ 36 w 36"/>
                <a:gd name="T7" fmla="*/ 24 h 48"/>
                <a:gd name="T8" fmla="*/ 34 w 36"/>
                <a:gd name="T9" fmla="*/ 8 h 48"/>
                <a:gd name="T10" fmla="*/ 18 w 36"/>
                <a:gd name="T11" fmla="*/ 0 h 48"/>
                <a:gd name="T12" fmla="*/ 0 w 36"/>
                <a:gd name="T13" fmla="*/ 24 h 48"/>
                <a:gd name="T14" fmla="*/ 3 w 36"/>
                <a:gd name="T15" fmla="*/ 39 h 48"/>
                <a:gd name="T16" fmla="*/ 18 w 36"/>
                <a:gd name="T17" fmla="*/ 8 h 48"/>
                <a:gd name="T18" fmla="*/ 26 w 36"/>
                <a:gd name="T19" fmla="*/ 24 h 48"/>
                <a:gd name="T20" fmla="*/ 18 w 36"/>
                <a:gd name="T21" fmla="*/ 40 h 48"/>
                <a:gd name="T22" fmla="*/ 10 w 36"/>
                <a:gd name="T23" fmla="*/ 24 h 48"/>
                <a:gd name="T24" fmla="*/ 18 w 36"/>
                <a:gd name="T2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8">
                  <a:moveTo>
                    <a:pt x="3" y="39"/>
                  </a:moveTo>
                  <a:cubicBezTo>
                    <a:pt x="6" y="45"/>
                    <a:pt x="11" y="48"/>
                    <a:pt x="18" y="48"/>
                  </a:cubicBezTo>
                  <a:cubicBezTo>
                    <a:pt x="24" y="48"/>
                    <a:pt x="29" y="46"/>
                    <a:pt x="32" y="41"/>
                  </a:cubicBezTo>
                  <a:cubicBezTo>
                    <a:pt x="35" y="37"/>
                    <a:pt x="36" y="32"/>
                    <a:pt x="36" y="24"/>
                  </a:cubicBezTo>
                  <a:cubicBezTo>
                    <a:pt x="36" y="17"/>
                    <a:pt x="35" y="12"/>
                    <a:pt x="34" y="8"/>
                  </a:cubicBezTo>
                  <a:cubicBezTo>
                    <a:pt x="31" y="3"/>
                    <a:pt x="25" y="0"/>
                    <a:pt x="18" y="0"/>
                  </a:cubicBezTo>
                  <a:cubicBezTo>
                    <a:pt x="6" y="0"/>
                    <a:pt x="0" y="7"/>
                    <a:pt x="0" y="24"/>
                  </a:cubicBezTo>
                  <a:cubicBezTo>
                    <a:pt x="0" y="31"/>
                    <a:pt x="1" y="36"/>
                    <a:pt x="3" y="39"/>
                  </a:cubicBezTo>
                  <a:close/>
                  <a:moveTo>
                    <a:pt x="18" y="8"/>
                  </a:moveTo>
                  <a:cubicBezTo>
                    <a:pt x="23" y="8"/>
                    <a:pt x="26" y="13"/>
                    <a:pt x="26" y="24"/>
                  </a:cubicBezTo>
                  <a:cubicBezTo>
                    <a:pt x="26" y="35"/>
                    <a:pt x="23" y="40"/>
                    <a:pt x="18" y="40"/>
                  </a:cubicBezTo>
                  <a:cubicBezTo>
                    <a:pt x="13" y="40"/>
                    <a:pt x="10" y="35"/>
                    <a:pt x="10" y="24"/>
                  </a:cubicBezTo>
                  <a:cubicBezTo>
                    <a:pt x="10" y="13"/>
                    <a:pt x="13" y="8"/>
                    <a:pt x="18"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5" name="Freeform 64"/>
            <p:cNvSpPr>
              <a:spLocks/>
            </p:cNvSpPr>
            <p:nvPr/>
          </p:nvSpPr>
          <p:spPr bwMode="auto">
            <a:xfrm>
              <a:off x="4181516" y="2280784"/>
              <a:ext cx="20947" cy="40312"/>
            </a:xfrm>
            <a:custGeom>
              <a:avLst/>
              <a:gdLst>
                <a:gd name="T0" fmla="*/ 4 w 20"/>
                <a:gd name="T1" fmla="*/ 14 h 39"/>
                <a:gd name="T2" fmla="*/ 11 w 20"/>
                <a:gd name="T3" fmla="*/ 9 h 39"/>
                <a:gd name="T4" fmla="*/ 11 w 20"/>
                <a:gd name="T5" fmla="*/ 39 h 39"/>
                <a:gd name="T6" fmla="*/ 20 w 20"/>
                <a:gd name="T7" fmla="*/ 39 h 39"/>
                <a:gd name="T8" fmla="*/ 20 w 20"/>
                <a:gd name="T9" fmla="*/ 0 h 39"/>
                <a:gd name="T10" fmla="*/ 13 w 20"/>
                <a:gd name="T11" fmla="*/ 0 h 39"/>
                <a:gd name="T12" fmla="*/ 0 w 20"/>
                <a:gd name="T13" fmla="*/ 8 h 39"/>
                <a:gd name="T14" fmla="*/ 4 w 20"/>
                <a:gd name="T15" fmla="*/ 14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9">
                  <a:moveTo>
                    <a:pt x="4" y="14"/>
                  </a:moveTo>
                  <a:lnTo>
                    <a:pt x="11" y="9"/>
                  </a:lnTo>
                  <a:lnTo>
                    <a:pt x="11" y="39"/>
                  </a:lnTo>
                  <a:lnTo>
                    <a:pt x="20" y="39"/>
                  </a:lnTo>
                  <a:lnTo>
                    <a:pt x="20" y="0"/>
                  </a:lnTo>
                  <a:lnTo>
                    <a:pt x="13" y="0"/>
                  </a:lnTo>
                  <a:lnTo>
                    <a:pt x="0" y="8"/>
                  </a:lnTo>
                  <a:lnTo>
                    <a:pt x="4" y="14"/>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7" name="Freeform 66"/>
            <p:cNvSpPr>
              <a:spLocks noEditPoints="1"/>
            </p:cNvSpPr>
            <p:nvPr/>
          </p:nvSpPr>
          <p:spPr bwMode="auto">
            <a:xfrm>
              <a:off x="4218576" y="2280784"/>
              <a:ext cx="30614" cy="41924"/>
            </a:xfrm>
            <a:custGeom>
              <a:avLst/>
              <a:gdLst>
                <a:gd name="T0" fmla="*/ 3 w 36"/>
                <a:gd name="T1" fmla="*/ 39 h 48"/>
                <a:gd name="T2" fmla="*/ 18 w 36"/>
                <a:gd name="T3" fmla="*/ 48 h 48"/>
                <a:gd name="T4" fmla="*/ 32 w 36"/>
                <a:gd name="T5" fmla="*/ 41 h 48"/>
                <a:gd name="T6" fmla="*/ 36 w 36"/>
                <a:gd name="T7" fmla="*/ 29 h 48"/>
                <a:gd name="T8" fmla="*/ 29 w 36"/>
                <a:gd name="T9" fmla="*/ 31 h 48"/>
                <a:gd name="T10" fmla="*/ 34 w 36"/>
                <a:gd name="T11" fmla="*/ 12 h 48"/>
                <a:gd name="T12" fmla="*/ 34 w 36"/>
                <a:gd name="T13" fmla="*/ 9 h 48"/>
                <a:gd name="T14" fmla="*/ 34 w 36"/>
                <a:gd name="T15" fmla="*/ 8 h 48"/>
                <a:gd name="T16" fmla="*/ 18 w 36"/>
                <a:gd name="T17" fmla="*/ 0 h 48"/>
                <a:gd name="T18" fmla="*/ 0 w 36"/>
                <a:gd name="T19" fmla="*/ 24 h 48"/>
                <a:gd name="T20" fmla="*/ 3 w 36"/>
                <a:gd name="T21" fmla="*/ 39 h 48"/>
                <a:gd name="T22" fmla="*/ 18 w 36"/>
                <a:gd name="T23" fmla="*/ 8 h 48"/>
                <a:gd name="T24" fmla="*/ 26 w 36"/>
                <a:gd name="T25" fmla="*/ 24 h 48"/>
                <a:gd name="T26" fmla="*/ 18 w 36"/>
                <a:gd name="T27" fmla="*/ 40 h 48"/>
                <a:gd name="T28" fmla="*/ 10 w 36"/>
                <a:gd name="T29" fmla="*/ 24 h 48"/>
                <a:gd name="T30" fmla="*/ 18 w 36"/>
                <a:gd name="T3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8">
                  <a:moveTo>
                    <a:pt x="3" y="39"/>
                  </a:moveTo>
                  <a:cubicBezTo>
                    <a:pt x="6" y="45"/>
                    <a:pt x="11" y="48"/>
                    <a:pt x="18" y="48"/>
                  </a:cubicBezTo>
                  <a:cubicBezTo>
                    <a:pt x="25" y="48"/>
                    <a:pt x="29" y="46"/>
                    <a:pt x="32" y="41"/>
                  </a:cubicBezTo>
                  <a:cubicBezTo>
                    <a:pt x="35" y="38"/>
                    <a:pt x="36" y="35"/>
                    <a:pt x="36" y="29"/>
                  </a:cubicBezTo>
                  <a:cubicBezTo>
                    <a:pt x="29" y="31"/>
                    <a:pt x="29" y="31"/>
                    <a:pt x="29" y="31"/>
                  </a:cubicBezTo>
                  <a:cubicBezTo>
                    <a:pt x="34" y="12"/>
                    <a:pt x="34" y="12"/>
                    <a:pt x="34" y="12"/>
                  </a:cubicBezTo>
                  <a:cubicBezTo>
                    <a:pt x="34" y="11"/>
                    <a:pt x="34" y="10"/>
                    <a:pt x="34" y="9"/>
                  </a:cubicBezTo>
                  <a:cubicBezTo>
                    <a:pt x="34" y="9"/>
                    <a:pt x="34" y="9"/>
                    <a:pt x="34" y="8"/>
                  </a:cubicBezTo>
                  <a:cubicBezTo>
                    <a:pt x="31" y="3"/>
                    <a:pt x="25" y="0"/>
                    <a:pt x="18" y="0"/>
                  </a:cubicBezTo>
                  <a:cubicBezTo>
                    <a:pt x="6" y="0"/>
                    <a:pt x="0" y="7"/>
                    <a:pt x="0" y="24"/>
                  </a:cubicBezTo>
                  <a:cubicBezTo>
                    <a:pt x="0" y="31"/>
                    <a:pt x="1" y="36"/>
                    <a:pt x="3" y="39"/>
                  </a:cubicBezTo>
                  <a:close/>
                  <a:moveTo>
                    <a:pt x="18" y="8"/>
                  </a:moveTo>
                  <a:cubicBezTo>
                    <a:pt x="23" y="8"/>
                    <a:pt x="26" y="13"/>
                    <a:pt x="26" y="24"/>
                  </a:cubicBezTo>
                  <a:cubicBezTo>
                    <a:pt x="26" y="35"/>
                    <a:pt x="23" y="40"/>
                    <a:pt x="18" y="40"/>
                  </a:cubicBezTo>
                  <a:cubicBezTo>
                    <a:pt x="13" y="40"/>
                    <a:pt x="10" y="35"/>
                    <a:pt x="10" y="24"/>
                  </a:cubicBezTo>
                  <a:cubicBezTo>
                    <a:pt x="10" y="13"/>
                    <a:pt x="13" y="8"/>
                    <a:pt x="18"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2" name="Freeform 51"/>
            <p:cNvSpPr>
              <a:spLocks/>
            </p:cNvSpPr>
            <p:nvPr/>
          </p:nvSpPr>
          <p:spPr bwMode="auto">
            <a:xfrm>
              <a:off x="4270137" y="2301746"/>
              <a:ext cx="8056" cy="19349"/>
            </a:xfrm>
            <a:custGeom>
              <a:avLst/>
              <a:gdLst>
                <a:gd name="T0" fmla="*/ 10 w 10"/>
                <a:gd name="T1" fmla="*/ 23 h 23"/>
                <a:gd name="T2" fmla="*/ 10 w 10"/>
                <a:gd name="T3" fmla="*/ 0 h 23"/>
                <a:gd name="T4" fmla="*/ 0 w 10"/>
                <a:gd name="T5" fmla="*/ 1 h 23"/>
                <a:gd name="T6" fmla="*/ 0 w 10"/>
                <a:gd name="T7" fmla="*/ 23 h 23"/>
                <a:gd name="T8" fmla="*/ 10 w 10"/>
                <a:gd name="T9" fmla="*/ 23 h 23"/>
              </a:gdLst>
              <a:ahLst/>
              <a:cxnLst>
                <a:cxn ang="0">
                  <a:pos x="T0" y="T1"/>
                </a:cxn>
                <a:cxn ang="0">
                  <a:pos x="T2" y="T3"/>
                </a:cxn>
                <a:cxn ang="0">
                  <a:pos x="T4" y="T5"/>
                </a:cxn>
                <a:cxn ang="0">
                  <a:pos x="T6" y="T7"/>
                </a:cxn>
                <a:cxn ang="0">
                  <a:pos x="T8" y="T9"/>
                </a:cxn>
              </a:cxnLst>
              <a:rect l="0" t="0" r="r" b="b"/>
              <a:pathLst>
                <a:path w="10" h="23">
                  <a:moveTo>
                    <a:pt x="10" y="23"/>
                  </a:moveTo>
                  <a:cubicBezTo>
                    <a:pt x="10" y="0"/>
                    <a:pt x="10" y="0"/>
                    <a:pt x="10" y="0"/>
                  </a:cubicBezTo>
                  <a:cubicBezTo>
                    <a:pt x="6" y="0"/>
                    <a:pt x="3" y="1"/>
                    <a:pt x="0" y="1"/>
                  </a:cubicBezTo>
                  <a:cubicBezTo>
                    <a:pt x="0" y="23"/>
                    <a:pt x="0" y="23"/>
                    <a:pt x="0" y="23"/>
                  </a:cubicBezTo>
                  <a:lnTo>
                    <a:pt x="10" y="23"/>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9" name="Freeform 58"/>
            <p:cNvSpPr>
              <a:spLocks/>
            </p:cNvSpPr>
            <p:nvPr/>
          </p:nvSpPr>
          <p:spPr bwMode="auto">
            <a:xfrm>
              <a:off x="4294305" y="2303358"/>
              <a:ext cx="30615" cy="19349"/>
            </a:xfrm>
            <a:custGeom>
              <a:avLst/>
              <a:gdLst>
                <a:gd name="T0" fmla="*/ 3 w 36"/>
                <a:gd name="T1" fmla="*/ 14 h 23"/>
                <a:gd name="T2" fmla="*/ 18 w 36"/>
                <a:gd name="T3" fmla="*/ 23 h 23"/>
                <a:gd name="T4" fmla="*/ 33 w 36"/>
                <a:gd name="T5" fmla="*/ 16 h 23"/>
                <a:gd name="T6" fmla="*/ 36 w 36"/>
                <a:gd name="T7" fmla="*/ 9 h 23"/>
                <a:gd name="T8" fmla="*/ 26 w 36"/>
                <a:gd name="T9" fmla="*/ 5 h 23"/>
                <a:gd name="T10" fmla="*/ 18 w 36"/>
                <a:gd name="T11" fmla="*/ 15 h 23"/>
                <a:gd name="T12" fmla="*/ 11 w 36"/>
                <a:gd name="T13" fmla="*/ 2 h 23"/>
                <a:gd name="T14" fmla="*/ 0 w 36"/>
                <a:gd name="T15" fmla="*/ 0 h 23"/>
                <a:gd name="T16" fmla="*/ 3 w 36"/>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3">
                  <a:moveTo>
                    <a:pt x="3" y="14"/>
                  </a:moveTo>
                  <a:cubicBezTo>
                    <a:pt x="6" y="20"/>
                    <a:pt x="11" y="23"/>
                    <a:pt x="18" y="23"/>
                  </a:cubicBezTo>
                  <a:cubicBezTo>
                    <a:pt x="25" y="23"/>
                    <a:pt x="29" y="21"/>
                    <a:pt x="33" y="16"/>
                  </a:cubicBezTo>
                  <a:cubicBezTo>
                    <a:pt x="34" y="14"/>
                    <a:pt x="35" y="12"/>
                    <a:pt x="36" y="9"/>
                  </a:cubicBezTo>
                  <a:cubicBezTo>
                    <a:pt x="32" y="8"/>
                    <a:pt x="29" y="6"/>
                    <a:pt x="26" y="5"/>
                  </a:cubicBezTo>
                  <a:cubicBezTo>
                    <a:pt x="25" y="12"/>
                    <a:pt x="22" y="15"/>
                    <a:pt x="18" y="15"/>
                  </a:cubicBezTo>
                  <a:cubicBezTo>
                    <a:pt x="13" y="15"/>
                    <a:pt x="11" y="11"/>
                    <a:pt x="11" y="2"/>
                  </a:cubicBezTo>
                  <a:cubicBezTo>
                    <a:pt x="7" y="1"/>
                    <a:pt x="4" y="0"/>
                    <a:pt x="0" y="0"/>
                  </a:cubicBezTo>
                  <a:cubicBezTo>
                    <a:pt x="0" y="6"/>
                    <a:pt x="1" y="11"/>
                    <a:pt x="3" y="14"/>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1" name="Freeform 30"/>
            <p:cNvSpPr>
              <a:spLocks noEditPoints="1"/>
            </p:cNvSpPr>
            <p:nvPr/>
          </p:nvSpPr>
          <p:spPr bwMode="auto">
            <a:xfrm>
              <a:off x="3912435" y="2335607"/>
              <a:ext cx="32225" cy="40312"/>
            </a:xfrm>
            <a:custGeom>
              <a:avLst/>
              <a:gdLst>
                <a:gd name="T0" fmla="*/ 33 w 37"/>
                <a:gd name="T1" fmla="*/ 42 h 48"/>
                <a:gd name="T2" fmla="*/ 37 w 37"/>
                <a:gd name="T3" fmla="*/ 24 h 48"/>
                <a:gd name="T4" fmla="*/ 34 w 37"/>
                <a:gd name="T5" fmla="*/ 9 h 48"/>
                <a:gd name="T6" fmla="*/ 18 w 37"/>
                <a:gd name="T7" fmla="*/ 0 h 48"/>
                <a:gd name="T8" fmla="*/ 0 w 37"/>
                <a:gd name="T9" fmla="*/ 24 h 48"/>
                <a:gd name="T10" fmla="*/ 2 w 37"/>
                <a:gd name="T11" fmla="*/ 38 h 48"/>
                <a:gd name="T12" fmla="*/ 5 w 37"/>
                <a:gd name="T13" fmla="*/ 41 h 48"/>
                <a:gd name="T14" fmla="*/ 4 w 37"/>
                <a:gd name="T15" fmla="*/ 41 h 48"/>
                <a:gd name="T16" fmla="*/ 18 w 37"/>
                <a:gd name="T17" fmla="*/ 48 h 48"/>
                <a:gd name="T18" fmla="*/ 19 w 37"/>
                <a:gd name="T19" fmla="*/ 48 h 48"/>
                <a:gd name="T20" fmla="*/ 33 w 37"/>
                <a:gd name="T21" fmla="*/ 42 h 48"/>
                <a:gd name="T22" fmla="*/ 18 w 37"/>
                <a:gd name="T23" fmla="*/ 40 h 48"/>
                <a:gd name="T24" fmla="*/ 11 w 37"/>
                <a:gd name="T25" fmla="*/ 24 h 48"/>
                <a:gd name="T26" fmla="*/ 18 w 37"/>
                <a:gd name="T27" fmla="*/ 8 h 48"/>
                <a:gd name="T28" fmla="*/ 26 w 37"/>
                <a:gd name="T29" fmla="*/ 24 h 48"/>
                <a:gd name="T30" fmla="*/ 18 w 37"/>
                <a:gd name="T31"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8">
                  <a:moveTo>
                    <a:pt x="33" y="42"/>
                  </a:moveTo>
                  <a:cubicBezTo>
                    <a:pt x="35" y="38"/>
                    <a:pt x="37" y="33"/>
                    <a:pt x="37" y="24"/>
                  </a:cubicBezTo>
                  <a:cubicBezTo>
                    <a:pt x="37" y="17"/>
                    <a:pt x="36" y="12"/>
                    <a:pt x="34" y="9"/>
                  </a:cubicBezTo>
                  <a:cubicBezTo>
                    <a:pt x="31" y="3"/>
                    <a:pt x="26" y="0"/>
                    <a:pt x="18" y="0"/>
                  </a:cubicBezTo>
                  <a:cubicBezTo>
                    <a:pt x="6" y="0"/>
                    <a:pt x="0" y="8"/>
                    <a:pt x="0" y="24"/>
                  </a:cubicBezTo>
                  <a:cubicBezTo>
                    <a:pt x="0" y="30"/>
                    <a:pt x="1" y="35"/>
                    <a:pt x="2" y="38"/>
                  </a:cubicBezTo>
                  <a:cubicBezTo>
                    <a:pt x="5" y="41"/>
                    <a:pt x="5" y="41"/>
                    <a:pt x="5" y="41"/>
                  </a:cubicBezTo>
                  <a:cubicBezTo>
                    <a:pt x="4" y="41"/>
                    <a:pt x="4" y="41"/>
                    <a:pt x="4" y="41"/>
                  </a:cubicBezTo>
                  <a:cubicBezTo>
                    <a:pt x="7" y="46"/>
                    <a:pt x="11" y="48"/>
                    <a:pt x="18" y="48"/>
                  </a:cubicBezTo>
                  <a:cubicBezTo>
                    <a:pt x="19" y="48"/>
                    <a:pt x="19" y="48"/>
                    <a:pt x="19" y="48"/>
                  </a:cubicBezTo>
                  <a:cubicBezTo>
                    <a:pt x="25" y="48"/>
                    <a:pt x="30" y="46"/>
                    <a:pt x="33" y="42"/>
                  </a:cubicBezTo>
                  <a:close/>
                  <a:moveTo>
                    <a:pt x="18" y="40"/>
                  </a:moveTo>
                  <a:cubicBezTo>
                    <a:pt x="13" y="40"/>
                    <a:pt x="11" y="35"/>
                    <a:pt x="11" y="24"/>
                  </a:cubicBezTo>
                  <a:cubicBezTo>
                    <a:pt x="11" y="13"/>
                    <a:pt x="13" y="8"/>
                    <a:pt x="18" y="8"/>
                  </a:cubicBezTo>
                  <a:cubicBezTo>
                    <a:pt x="24" y="8"/>
                    <a:pt x="26" y="13"/>
                    <a:pt x="26" y="24"/>
                  </a:cubicBezTo>
                  <a:cubicBezTo>
                    <a:pt x="26" y="35"/>
                    <a:pt x="24" y="40"/>
                    <a:pt x="18" y="40"/>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5" name="Freeform 34"/>
            <p:cNvSpPr>
              <a:spLocks/>
            </p:cNvSpPr>
            <p:nvPr/>
          </p:nvSpPr>
          <p:spPr bwMode="auto">
            <a:xfrm>
              <a:off x="3952716" y="2335607"/>
              <a:ext cx="20947" cy="40312"/>
            </a:xfrm>
            <a:custGeom>
              <a:avLst/>
              <a:gdLst>
                <a:gd name="T0" fmla="*/ 19 w 19"/>
                <a:gd name="T1" fmla="*/ 38 h 38"/>
                <a:gd name="T2" fmla="*/ 19 w 19"/>
                <a:gd name="T3" fmla="*/ 0 h 38"/>
                <a:gd name="T4" fmla="*/ 12 w 19"/>
                <a:gd name="T5" fmla="*/ 0 h 38"/>
                <a:gd name="T6" fmla="*/ 0 w 19"/>
                <a:gd name="T7" fmla="*/ 7 h 38"/>
                <a:gd name="T8" fmla="*/ 3 w 19"/>
                <a:gd name="T9" fmla="*/ 14 h 38"/>
                <a:gd name="T10" fmla="*/ 10 w 19"/>
                <a:gd name="T11" fmla="*/ 9 h 38"/>
                <a:gd name="T12" fmla="*/ 10 w 19"/>
                <a:gd name="T13" fmla="*/ 38 h 38"/>
                <a:gd name="T14" fmla="*/ 19 w 1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8">
                  <a:moveTo>
                    <a:pt x="19" y="38"/>
                  </a:moveTo>
                  <a:lnTo>
                    <a:pt x="19" y="0"/>
                  </a:lnTo>
                  <a:lnTo>
                    <a:pt x="12" y="0"/>
                  </a:lnTo>
                  <a:lnTo>
                    <a:pt x="0" y="7"/>
                  </a:lnTo>
                  <a:lnTo>
                    <a:pt x="3" y="14"/>
                  </a:lnTo>
                  <a:lnTo>
                    <a:pt x="10" y="9"/>
                  </a:lnTo>
                  <a:lnTo>
                    <a:pt x="10" y="38"/>
                  </a:lnTo>
                  <a:lnTo>
                    <a:pt x="19" y="3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4" name="Freeform 33"/>
            <p:cNvSpPr>
              <a:spLocks noEditPoints="1"/>
            </p:cNvSpPr>
            <p:nvPr/>
          </p:nvSpPr>
          <p:spPr bwMode="auto">
            <a:xfrm>
              <a:off x="3989776" y="2335607"/>
              <a:ext cx="30614" cy="40312"/>
            </a:xfrm>
            <a:custGeom>
              <a:avLst/>
              <a:gdLst>
                <a:gd name="T0" fmla="*/ 32 w 36"/>
                <a:gd name="T1" fmla="*/ 42 h 48"/>
                <a:gd name="T2" fmla="*/ 36 w 36"/>
                <a:gd name="T3" fmla="*/ 24 h 48"/>
                <a:gd name="T4" fmla="*/ 33 w 36"/>
                <a:gd name="T5" fmla="*/ 9 h 48"/>
                <a:gd name="T6" fmla="*/ 18 w 36"/>
                <a:gd name="T7" fmla="*/ 0 h 48"/>
                <a:gd name="T8" fmla="*/ 0 w 36"/>
                <a:gd name="T9" fmla="*/ 24 h 48"/>
                <a:gd name="T10" fmla="*/ 2 w 36"/>
                <a:gd name="T11" fmla="*/ 40 h 48"/>
                <a:gd name="T12" fmla="*/ 17 w 36"/>
                <a:gd name="T13" fmla="*/ 48 h 48"/>
                <a:gd name="T14" fmla="*/ 19 w 36"/>
                <a:gd name="T15" fmla="*/ 48 h 48"/>
                <a:gd name="T16" fmla="*/ 32 w 36"/>
                <a:gd name="T17" fmla="*/ 42 h 48"/>
                <a:gd name="T18" fmla="*/ 18 w 36"/>
                <a:gd name="T19" fmla="*/ 40 h 48"/>
                <a:gd name="T20" fmla="*/ 10 w 36"/>
                <a:gd name="T21" fmla="*/ 24 h 48"/>
                <a:gd name="T22" fmla="*/ 18 w 36"/>
                <a:gd name="T23" fmla="*/ 8 h 48"/>
                <a:gd name="T24" fmla="*/ 25 w 36"/>
                <a:gd name="T25" fmla="*/ 24 h 48"/>
                <a:gd name="T26" fmla="*/ 18 w 36"/>
                <a:gd name="T2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8">
                  <a:moveTo>
                    <a:pt x="32" y="42"/>
                  </a:moveTo>
                  <a:cubicBezTo>
                    <a:pt x="35" y="38"/>
                    <a:pt x="36" y="33"/>
                    <a:pt x="36" y="24"/>
                  </a:cubicBezTo>
                  <a:cubicBezTo>
                    <a:pt x="36" y="17"/>
                    <a:pt x="35" y="12"/>
                    <a:pt x="33" y="9"/>
                  </a:cubicBezTo>
                  <a:cubicBezTo>
                    <a:pt x="30" y="3"/>
                    <a:pt x="25" y="0"/>
                    <a:pt x="18" y="0"/>
                  </a:cubicBezTo>
                  <a:cubicBezTo>
                    <a:pt x="6" y="0"/>
                    <a:pt x="0" y="8"/>
                    <a:pt x="0" y="24"/>
                  </a:cubicBezTo>
                  <a:cubicBezTo>
                    <a:pt x="0" y="31"/>
                    <a:pt x="0" y="36"/>
                    <a:pt x="2" y="40"/>
                  </a:cubicBezTo>
                  <a:cubicBezTo>
                    <a:pt x="5" y="45"/>
                    <a:pt x="10" y="48"/>
                    <a:pt x="17" y="48"/>
                  </a:cubicBezTo>
                  <a:cubicBezTo>
                    <a:pt x="19" y="48"/>
                    <a:pt x="19" y="48"/>
                    <a:pt x="19" y="48"/>
                  </a:cubicBezTo>
                  <a:cubicBezTo>
                    <a:pt x="25" y="48"/>
                    <a:pt x="29" y="46"/>
                    <a:pt x="32" y="42"/>
                  </a:cubicBezTo>
                  <a:close/>
                  <a:moveTo>
                    <a:pt x="18" y="40"/>
                  </a:moveTo>
                  <a:cubicBezTo>
                    <a:pt x="12" y="40"/>
                    <a:pt x="10" y="35"/>
                    <a:pt x="10" y="24"/>
                  </a:cubicBezTo>
                  <a:cubicBezTo>
                    <a:pt x="10" y="13"/>
                    <a:pt x="13" y="8"/>
                    <a:pt x="18" y="8"/>
                  </a:cubicBezTo>
                  <a:cubicBezTo>
                    <a:pt x="23" y="8"/>
                    <a:pt x="25" y="13"/>
                    <a:pt x="25" y="24"/>
                  </a:cubicBezTo>
                  <a:cubicBezTo>
                    <a:pt x="25" y="35"/>
                    <a:pt x="23" y="40"/>
                    <a:pt x="18" y="40"/>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0" name="Freeform 29"/>
            <p:cNvSpPr>
              <a:spLocks noEditPoints="1"/>
            </p:cNvSpPr>
            <p:nvPr/>
          </p:nvSpPr>
          <p:spPr bwMode="auto">
            <a:xfrm>
              <a:off x="4026835" y="2335607"/>
              <a:ext cx="32225" cy="40312"/>
            </a:xfrm>
            <a:custGeom>
              <a:avLst/>
              <a:gdLst>
                <a:gd name="T0" fmla="*/ 33 w 37"/>
                <a:gd name="T1" fmla="*/ 42 h 48"/>
                <a:gd name="T2" fmla="*/ 37 w 37"/>
                <a:gd name="T3" fmla="*/ 24 h 48"/>
                <a:gd name="T4" fmla="*/ 34 w 37"/>
                <a:gd name="T5" fmla="*/ 9 h 48"/>
                <a:gd name="T6" fmla="*/ 18 w 37"/>
                <a:gd name="T7" fmla="*/ 0 h 48"/>
                <a:gd name="T8" fmla="*/ 0 w 37"/>
                <a:gd name="T9" fmla="*/ 24 h 48"/>
                <a:gd name="T10" fmla="*/ 3 w 37"/>
                <a:gd name="T11" fmla="*/ 40 h 48"/>
                <a:gd name="T12" fmla="*/ 18 w 37"/>
                <a:gd name="T13" fmla="*/ 48 h 48"/>
                <a:gd name="T14" fmla="*/ 19 w 37"/>
                <a:gd name="T15" fmla="*/ 48 h 48"/>
                <a:gd name="T16" fmla="*/ 33 w 37"/>
                <a:gd name="T17" fmla="*/ 42 h 48"/>
                <a:gd name="T18" fmla="*/ 11 w 37"/>
                <a:gd name="T19" fmla="*/ 24 h 48"/>
                <a:gd name="T20" fmla="*/ 18 w 37"/>
                <a:gd name="T21" fmla="*/ 8 h 48"/>
                <a:gd name="T22" fmla="*/ 26 w 37"/>
                <a:gd name="T23" fmla="*/ 24 h 48"/>
                <a:gd name="T24" fmla="*/ 18 w 37"/>
                <a:gd name="T25" fmla="*/ 40 h 48"/>
                <a:gd name="T26" fmla="*/ 11 w 37"/>
                <a:gd name="T2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8">
                  <a:moveTo>
                    <a:pt x="33" y="42"/>
                  </a:moveTo>
                  <a:cubicBezTo>
                    <a:pt x="36" y="38"/>
                    <a:pt x="37" y="33"/>
                    <a:pt x="37" y="24"/>
                  </a:cubicBezTo>
                  <a:cubicBezTo>
                    <a:pt x="37" y="17"/>
                    <a:pt x="36" y="12"/>
                    <a:pt x="34" y="9"/>
                  </a:cubicBezTo>
                  <a:cubicBezTo>
                    <a:pt x="31" y="3"/>
                    <a:pt x="26" y="0"/>
                    <a:pt x="18" y="0"/>
                  </a:cubicBezTo>
                  <a:cubicBezTo>
                    <a:pt x="6" y="0"/>
                    <a:pt x="0" y="8"/>
                    <a:pt x="0" y="24"/>
                  </a:cubicBezTo>
                  <a:cubicBezTo>
                    <a:pt x="0" y="31"/>
                    <a:pt x="1" y="36"/>
                    <a:pt x="3" y="40"/>
                  </a:cubicBezTo>
                  <a:cubicBezTo>
                    <a:pt x="6" y="45"/>
                    <a:pt x="11" y="48"/>
                    <a:pt x="18" y="48"/>
                  </a:cubicBezTo>
                  <a:cubicBezTo>
                    <a:pt x="19" y="48"/>
                    <a:pt x="19" y="48"/>
                    <a:pt x="19" y="48"/>
                  </a:cubicBezTo>
                  <a:cubicBezTo>
                    <a:pt x="25" y="48"/>
                    <a:pt x="30" y="46"/>
                    <a:pt x="33" y="42"/>
                  </a:cubicBezTo>
                  <a:close/>
                  <a:moveTo>
                    <a:pt x="11" y="24"/>
                  </a:moveTo>
                  <a:cubicBezTo>
                    <a:pt x="11" y="13"/>
                    <a:pt x="13" y="8"/>
                    <a:pt x="18" y="8"/>
                  </a:cubicBezTo>
                  <a:cubicBezTo>
                    <a:pt x="24" y="8"/>
                    <a:pt x="26" y="13"/>
                    <a:pt x="26" y="24"/>
                  </a:cubicBezTo>
                  <a:cubicBezTo>
                    <a:pt x="26" y="35"/>
                    <a:pt x="24" y="40"/>
                    <a:pt x="18" y="40"/>
                  </a:cubicBezTo>
                  <a:cubicBezTo>
                    <a:pt x="13" y="40"/>
                    <a:pt x="11" y="35"/>
                    <a:pt x="11" y="24"/>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4" name="Freeform 63"/>
            <p:cNvSpPr>
              <a:spLocks/>
            </p:cNvSpPr>
            <p:nvPr/>
          </p:nvSpPr>
          <p:spPr bwMode="auto">
            <a:xfrm>
              <a:off x="4067117" y="2335607"/>
              <a:ext cx="20946" cy="40312"/>
            </a:xfrm>
            <a:custGeom>
              <a:avLst/>
              <a:gdLst>
                <a:gd name="T0" fmla="*/ 20 w 20"/>
                <a:gd name="T1" fmla="*/ 38 h 38"/>
                <a:gd name="T2" fmla="*/ 20 w 20"/>
                <a:gd name="T3" fmla="*/ 0 h 38"/>
                <a:gd name="T4" fmla="*/ 12 w 20"/>
                <a:gd name="T5" fmla="*/ 0 h 38"/>
                <a:gd name="T6" fmla="*/ 0 w 20"/>
                <a:gd name="T7" fmla="*/ 7 h 38"/>
                <a:gd name="T8" fmla="*/ 3 w 20"/>
                <a:gd name="T9" fmla="*/ 14 h 38"/>
                <a:gd name="T10" fmla="*/ 11 w 20"/>
                <a:gd name="T11" fmla="*/ 9 h 38"/>
                <a:gd name="T12" fmla="*/ 11 w 20"/>
                <a:gd name="T13" fmla="*/ 38 h 38"/>
                <a:gd name="T14" fmla="*/ 20 w 2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8">
                  <a:moveTo>
                    <a:pt x="20" y="38"/>
                  </a:moveTo>
                  <a:lnTo>
                    <a:pt x="20" y="0"/>
                  </a:lnTo>
                  <a:lnTo>
                    <a:pt x="12" y="0"/>
                  </a:lnTo>
                  <a:lnTo>
                    <a:pt x="0" y="7"/>
                  </a:lnTo>
                  <a:lnTo>
                    <a:pt x="3" y="14"/>
                  </a:lnTo>
                  <a:lnTo>
                    <a:pt x="11" y="9"/>
                  </a:lnTo>
                  <a:lnTo>
                    <a:pt x="11" y="38"/>
                  </a:lnTo>
                  <a:lnTo>
                    <a:pt x="20" y="3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2" name="Freeform 71"/>
            <p:cNvSpPr>
              <a:spLocks/>
            </p:cNvSpPr>
            <p:nvPr/>
          </p:nvSpPr>
          <p:spPr bwMode="auto">
            <a:xfrm>
              <a:off x="4104176" y="2335607"/>
              <a:ext cx="20947" cy="40312"/>
            </a:xfrm>
            <a:custGeom>
              <a:avLst/>
              <a:gdLst>
                <a:gd name="T0" fmla="*/ 4 w 20"/>
                <a:gd name="T1" fmla="*/ 14 h 38"/>
                <a:gd name="T2" fmla="*/ 12 w 20"/>
                <a:gd name="T3" fmla="*/ 9 h 38"/>
                <a:gd name="T4" fmla="*/ 12 w 20"/>
                <a:gd name="T5" fmla="*/ 38 h 38"/>
                <a:gd name="T6" fmla="*/ 20 w 20"/>
                <a:gd name="T7" fmla="*/ 38 h 38"/>
                <a:gd name="T8" fmla="*/ 20 w 20"/>
                <a:gd name="T9" fmla="*/ 0 h 38"/>
                <a:gd name="T10" fmla="*/ 12 w 20"/>
                <a:gd name="T11" fmla="*/ 0 h 38"/>
                <a:gd name="T12" fmla="*/ 0 w 20"/>
                <a:gd name="T13" fmla="*/ 7 h 38"/>
                <a:gd name="T14" fmla="*/ 4 w 20"/>
                <a:gd name="T15" fmla="*/ 14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8">
                  <a:moveTo>
                    <a:pt x="4" y="14"/>
                  </a:moveTo>
                  <a:lnTo>
                    <a:pt x="12" y="9"/>
                  </a:lnTo>
                  <a:lnTo>
                    <a:pt x="12" y="38"/>
                  </a:lnTo>
                  <a:lnTo>
                    <a:pt x="20" y="38"/>
                  </a:lnTo>
                  <a:lnTo>
                    <a:pt x="20" y="0"/>
                  </a:lnTo>
                  <a:lnTo>
                    <a:pt x="12" y="0"/>
                  </a:lnTo>
                  <a:lnTo>
                    <a:pt x="0" y="7"/>
                  </a:lnTo>
                  <a:lnTo>
                    <a:pt x="4" y="14"/>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5" name="Freeform 74"/>
            <p:cNvSpPr>
              <a:spLocks noEditPoints="1"/>
            </p:cNvSpPr>
            <p:nvPr/>
          </p:nvSpPr>
          <p:spPr bwMode="auto">
            <a:xfrm>
              <a:off x="4141235" y="2335607"/>
              <a:ext cx="30614" cy="40312"/>
            </a:xfrm>
            <a:custGeom>
              <a:avLst/>
              <a:gdLst>
                <a:gd name="T0" fmla="*/ 33 w 37"/>
                <a:gd name="T1" fmla="*/ 42 h 48"/>
                <a:gd name="T2" fmla="*/ 37 w 37"/>
                <a:gd name="T3" fmla="*/ 24 h 48"/>
                <a:gd name="T4" fmla="*/ 34 w 37"/>
                <a:gd name="T5" fmla="*/ 9 h 48"/>
                <a:gd name="T6" fmla="*/ 19 w 37"/>
                <a:gd name="T7" fmla="*/ 0 h 48"/>
                <a:gd name="T8" fmla="*/ 0 w 37"/>
                <a:gd name="T9" fmla="*/ 24 h 48"/>
                <a:gd name="T10" fmla="*/ 3 w 37"/>
                <a:gd name="T11" fmla="*/ 40 h 48"/>
                <a:gd name="T12" fmla="*/ 18 w 37"/>
                <a:gd name="T13" fmla="*/ 48 h 48"/>
                <a:gd name="T14" fmla="*/ 20 w 37"/>
                <a:gd name="T15" fmla="*/ 48 h 48"/>
                <a:gd name="T16" fmla="*/ 33 w 37"/>
                <a:gd name="T17" fmla="*/ 42 h 48"/>
                <a:gd name="T18" fmla="*/ 11 w 37"/>
                <a:gd name="T19" fmla="*/ 24 h 48"/>
                <a:gd name="T20" fmla="*/ 19 w 37"/>
                <a:gd name="T21" fmla="*/ 8 h 48"/>
                <a:gd name="T22" fmla="*/ 26 w 37"/>
                <a:gd name="T23" fmla="*/ 24 h 48"/>
                <a:gd name="T24" fmla="*/ 19 w 37"/>
                <a:gd name="T25" fmla="*/ 40 h 48"/>
                <a:gd name="T26" fmla="*/ 11 w 37"/>
                <a:gd name="T2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8">
                  <a:moveTo>
                    <a:pt x="33" y="42"/>
                  </a:moveTo>
                  <a:cubicBezTo>
                    <a:pt x="36" y="38"/>
                    <a:pt x="37" y="33"/>
                    <a:pt x="37" y="24"/>
                  </a:cubicBezTo>
                  <a:cubicBezTo>
                    <a:pt x="37" y="17"/>
                    <a:pt x="36" y="12"/>
                    <a:pt x="34" y="9"/>
                  </a:cubicBezTo>
                  <a:cubicBezTo>
                    <a:pt x="31" y="3"/>
                    <a:pt x="26" y="0"/>
                    <a:pt x="19" y="0"/>
                  </a:cubicBezTo>
                  <a:cubicBezTo>
                    <a:pt x="6" y="0"/>
                    <a:pt x="0" y="8"/>
                    <a:pt x="0" y="24"/>
                  </a:cubicBezTo>
                  <a:cubicBezTo>
                    <a:pt x="0" y="31"/>
                    <a:pt x="1" y="36"/>
                    <a:pt x="3" y="40"/>
                  </a:cubicBezTo>
                  <a:cubicBezTo>
                    <a:pt x="6" y="45"/>
                    <a:pt x="11" y="48"/>
                    <a:pt x="18" y="48"/>
                  </a:cubicBezTo>
                  <a:cubicBezTo>
                    <a:pt x="20" y="48"/>
                    <a:pt x="20" y="48"/>
                    <a:pt x="20" y="48"/>
                  </a:cubicBezTo>
                  <a:cubicBezTo>
                    <a:pt x="25" y="48"/>
                    <a:pt x="30" y="46"/>
                    <a:pt x="33" y="42"/>
                  </a:cubicBezTo>
                  <a:close/>
                  <a:moveTo>
                    <a:pt x="11" y="24"/>
                  </a:moveTo>
                  <a:cubicBezTo>
                    <a:pt x="11" y="13"/>
                    <a:pt x="13" y="8"/>
                    <a:pt x="19" y="8"/>
                  </a:cubicBezTo>
                  <a:cubicBezTo>
                    <a:pt x="24" y="8"/>
                    <a:pt x="26" y="13"/>
                    <a:pt x="26" y="24"/>
                  </a:cubicBezTo>
                  <a:cubicBezTo>
                    <a:pt x="26" y="35"/>
                    <a:pt x="24" y="40"/>
                    <a:pt x="19" y="40"/>
                  </a:cubicBezTo>
                  <a:cubicBezTo>
                    <a:pt x="13" y="40"/>
                    <a:pt x="11" y="35"/>
                    <a:pt x="11" y="24"/>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7" name="Freeform 56"/>
            <p:cNvSpPr>
              <a:spLocks/>
            </p:cNvSpPr>
            <p:nvPr/>
          </p:nvSpPr>
          <p:spPr bwMode="auto">
            <a:xfrm>
              <a:off x="4181516" y="2335607"/>
              <a:ext cx="19335" cy="40312"/>
            </a:xfrm>
            <a:custGeom>
              <a:avLst/>
              <a:gdLst>
                <a:gd name="T0" fmla="*/ 4 w 19"/>
                <a:gd name="T1" fmla="*/ 14 h 38"/>
                <a:gd name="T2" fmla="*/ 11 w 19"/>
                <a:gd name="T3" fmla="*/ 9 h 38"/>
                <a:gd name="T4" fmla="*/ 11 w 19"/>
                <a:gd name="T5" fmla="*/ 38 h 38"/>
                <a:gd name="T6" fmla="*/ 19 w 19"/>
                <a:gd name="T7" fmla="*/ 38 h 38"/>
                <a:gd name="T8" fmla="*/ 19 w 19"/>
                <a:gd name="T9" fmla="*/ 0 h 38"/>
                <a:gd name="T10" fmla="*/ 12 w 19"/>
                <a:gd name="T11" fmla="*/ 0 h 38"/>
                <a:gd name="T12" fmla="*/ 0 w 19"/>
                <a:gd name="T13" fmla="*/ 7 h 38"/>
                <a:gd name="T14" fmla="*/ 4 w 19"/>
                <a:gd name="T15" fmla="*/ 14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8">
                  <a:moveTo>
                    <a:pt x="4" y="14"/>
                  </a:moveTo>
                  <a:lnTo>
                    <a:pt x="11" y="9"/>
                  </a:lnTo>
                  <a:lnTo>
                    <a:pt x="11" y="38"/>
                  </a:lnTo>
                  <a:lnTo>
                    <a:pt x="19" y="38"/>
                  </a:lnTo>
                  <a:lnTo>
                    <a:pt x="19" y="0"/>
                  </a:lnTo>
                  <a:lnTo>
                    <a:pt x="12" y="0"/>
                  </a:lnTo>
                  <a:lnTo>
                    <a:pt x="0" y="7"/>
                  </a:lnTo>
                  <a:lnTo>
                    <a:pt x="4" y="14"/>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3" name="Freeform 52"/>
            <p:cNvSpPr>
              <a:spLocks noEditPoints="1"/>
            </p:cNvSpPr>
            <p:nvPr/>
          </p:nvSpPr>
          <p:spPr bwMode="auto">
            <a:xfrm>
              <a:off x="4216964" y="2335607"/>
              <a:ext cx="30615" cy="40312"/>
            </a:xfrm>
            <a:custGeom>
              <a:avLst/>
              <a:gdLst>
                <a:gd name="T0" fmla="*/ 32 w 36"/>
                <a:gd name="T1" fmla="*/ 42 h 48"/>
                <a:gd name="T2" fmla="*/ 36 w 36"/>
                <a:gd name="T3" fmla="*/ 24 h 48"/>
                <a:gd name="T4" fmla="*/ 33 w 36"/>
                <a:gd name="T5" fmla="*/ 9 h 48"/>
                <a:gd name="T6" fmla="*/ 18 w 36"/>
                <a:gd name="T7" fmla="*/ 0 h 48"/>
                <a:gd name="T8" fmla="*/ 0 w 36"/>
                <a:gd name="T9" fmla="*/ 24 h 48"/>
                <a:gd name="T10" fmla="*/ 3 w 36"/>
                <a:gd name="T11" fmla="*/ 40 h 48"/>
                <a:gd name="T12" fmla="*/ 17 w 36"/>
                <a:gd name="T13" fmla="*/ 48 h 48"/>
                <a:gd name="T14" fmla="*/ 19 w 36"/>
                <a:gd name="T15" fmla="*/ 48 h 48"/>
                <a:gd name="T16" fmla="*/ 32 w 36"/>
                <a:gd name="T17" fmla="*/ 42 h 48"/>
                <a:gd name="T18" fmla="*/ 10 w 36"/>
                <a:gd name="T19" fmla="*/ 24 h 48"/>
                <a:gd name="T20" fmla="*/ 18 w 36"/>
                <a:gd name="T21" fmla="*/ 8 h 48"/>
                <a:gd name="T22" fmla="*/ 26 w 36"/>
                <a:gd name="T23" fmla="*/ 24 h 48"/>
                <a:gd name="T24" fmla="*/ 18 w 36"/>
                <a:gd name="T25" fmla="*/ 40 h 48"/>
                <a:gd name="T26" fmla="*/ 10 w 36"/>
                <a:gd name="T2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8">
                  <a:moveTo>
                    <a:pt x="32" y="42"/>
                  </a:moveTo>
                  <a:cubicBezTo>
                    <a:pt x="35" y="38"/>
                    <a:pt x="36" y="33"/>
                    <a:pt x="36" y="24"/>
                  </a:cubicBezTo>
                  <a:cubicBezTo>
                    <a:pt x="36" y="17"/>
                    <a:pt x="35" y="12"/>
                    <a:pt x="33" y="9"/>
                  </a:cubicBezTo>
                  <a:cubicBezTo>
                    <a:pt x="31" y="3"/>
                    <a:pt x="25" y="0"/>
                    <a:pt x="18" y="0"/>
                  </a:cubicBezTo>
                  <a:cubicBezTo>
                    <a:pt x="6" y="0"/>
                    <a:pt x="0" y="8"/>
                    <a:pt x="0" y="24"/>
                  </a:cubicBezTo>
                  <a:cubicBezTo>
                    <a:pt x="0" y="31"/>
                    <a:pt x="1" y="36"/>
                    <a:pt x="3" y="40"/>
                  </a:cubicBezTo>
                  <a:cubicBezTo>
                    <a:pt x="5" y="45"/>
                    <a:pt x="10" y="48"/>
                    <a:pt x="17" y="48"/>
                  </a:cubicBezTo>
                  <a:cubicBezTo>
                    <a:pt x="19" y="48"/>
                    <a:pt x="19" y="48"/>
                    <a:pt x="19" y="48"/>
                  </a:cubicBezTo>
                  <a:cubicBezTo>
                    <a:pt x="25" y="48"/>
                    <a:pt x="29" y="46"/>
                    <a:pt x="32" y="42"/>
                  </a:cubicBezTo>
                  <a:close/>
                  <a:moveTo>
                    <a:pt x="10" y="24"/>
                  </a:moveTo>
                  <a:cubicBezTo>
                    <a:pt x="10" y="13"/>
                    <a:pt x="13" y="8"/>
                    <a:pt x="18" y="8"/>
                  </a:cubicBezTo>
                  <a:cubicBezTo>
                    <a:pt x="23" y="8"/>
                    <a:pt x="26" y="13"/>
                    <a:pt x="26" y="24"/>
                  </a:cubicBezTo>
                  <a:cubicBezTo>
                    <a:pt x="26" y="35"/>
                    <a:pt x="23" y="40"/>
                    <a:pt x="18" y="40"/>
                  </a:cubicBezTo>
                  <a:cubicBezTo>
                    <a:pt x="13" y="40"/>
                    <a:pt x="10" y="35"/>
                    <a:pt x="10" y="24"/>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3" name="Freeform 62"/>
            <p:cNvSpPr>
              <a:spLocks/>
            </p:cNvSpPr>
            <p:nvPr/>
          </p:nvSpPr>
          <p:spPr bwMode="auto">
            <a:xfrm>
              <a:off x="4255635" y="2335607"/>
              <a:ext cx="20947" cy="40312"/>
            </a:xfrm>
            <a:custGeom>
              <a:avLst/>
              <a:gdLst>
                <a:gd name="T0" fmla="*/ 4 w 20"/>
                <a:gd name="T1" fmla="*/ 14 h 38"/>
                <a:gd name="T2" fmla="*/ 12 w 20"/>
                <a:gd name="T3" fmla="*/ 9 h 38"/>
                <a:gd name="T4" fmla="*/ 12 w 20"/>
                <a:gd name="T5" fmla="*/ 38 h 38"/>
                <a:gd name="T6" fmla="*/ 20 w 20"/>
                <a:gd name="T7" fmla="*/ 38 h 38"/>
                <a:gd name="T8" fmla="*/ 20 w 20"/>
                <a:gd name="T9" fmla="*/ 0 h 38"/>
                <a:gd name="T10" fmla="*/ 13 w 20"/>
                <a:gd name="T11" fmla="*/ 0 h 38"/>
                <a:gd name="T12" fmla="*/ 0 w 20"/>
                <a:gd name="T13" fmla="*/ 7 h 38"/>
                <a:gd name="T14" fmla="*/ 4 w 20"/>
                <a:gd name="T15" fmla="*/ 14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8">
                  <a:moveTo>
                    <a:pt x="4" y="14"/>
                  </a:moveTo>
                  <a:lnTo>
                    <a:pt x="12" y="9"/>
                  </a:lnTo>
                  <a:lnTo>
                    <a:pt x="12" y="38"/>
                  </a:lnTo>
                  <a:lnTo>
                    <a:pt x="20" y="38"/>
                  </a:lnTo>
                  <a:lnTo>
                    <a:pt x="20" y="0"/>
                  </a:lnTo>
                  <a:lnTo>
                    <a:pt x="13" y="0"/>
                  </a:lnTo>
                  <a:lnTo>
                    <a:pt x="0" y="7"/>
                  </a:lnTo>
                  <a:lnTo>
                    <a:pt x="4" y="14"/>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1" name="Freeform 60"/>
            <p:cNvSpPr>
              <a:spLocks noEditPoints="1"/>
            </p:cNvSpPr>
            <p:nvPr/>
          </p:nvSpPr>
          <p:spPr bwMode="auto">
            <a:xfrm>
              <a:off x="4292694" y="2335607"/>
              <a:ext cx="32225" cy="40312"/>
            </a:xfrm>
            <a:custGeom>
              <a:avLst/>
              <a:gdLst>
                <a:gd name="T0" fmla="*/ 33 w 37"/>
                <a:gd name="T1" fmla="*/ 42 h 48"/>
                <a:gd name="T2" fmla="*/ 37 w 37"/>
                <a:gd name="T3" fmla="*/ 24 h 48"/>
                <a:gd name="T4" fmla="*/ 34 w 37"/>
                <a:gd name="T5" fmla="*/ 9 h 48"/>
                <a:gd name="T6" fmla="*/ 18 w 37"/>
                <a:gd name="T7" fmla="*/ 0 h 48"/>
                <a:gd name="T8" fmla="*/ 0 w 37"/>
                <a:gd name="T9" fmla="*/ 24 h 48"/>
                <a:gd name="T10" fmla="*/ 3 w 37"/>
                <a:gd name="T11" fmla="*/ 40 h 48"/>
                <a:gd name="T12" fmla="*/ 18 w 37"/>
                <a:gd name="T13" fmla="*/ 48 h 48"/>
                <a:gd name="T14" fmla="*/ 19 w 37"/>
                <a:gd name="T15" fmla="*/ 48 h 48"/>
                <a:gd name="T16" fmla="*/ 33 w 37"/>
                <a:gd name="T17" fmla="*/ 42 h 48"/>
                <a:gd name="T18" fmla="*/ 11 w 37"/>
                <a:gd name="T19" fmla="*/ 24 h 48"/>
                <a:gd name="T20" fmla="*/ 18 w 37"/>
                <a:gd name="T21" fmla="*/ 8 h 48"/>
                <a:gd name="T22" fmla="*/ 26 w 37"/>
                <a:gd name="T23" fmla="*/ 24 h 48"/>
                <a:gd name="T24" fmla="*/ 18 w 37"/>
                <a:gd name="T25" fmla="*/ 40 h 48"/>
                <a:gd name="T26" fmla="*/ 11 w 37"/>
                <a:gd name="T2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8">
                  <a:moveTo>
                    <a:pt x="33" y="42"/>
                  </a:moveTo>
                  <a:cubicBezTo>
                    <a:pt x="35" y="38"/>
                    <a:pt x="37" y="33"/>
                    <a:pt x="37" y="24"/>
                  </a:cubicBezTo>
                  <a:cubicBezTo>
                    <a:pt x="37" y="17"/>
                    <a:pt x="36" y="12"/>
                    <a:pt x="34" y="9"/>
                  </a:cubicBezTo>
                  <a:cubicBezTo>
                    <a:pt x="31" y="3"/>
                    <a:pt x="26" y="0"/>
                    <a:pt x="18" y="0"/>
                  </a:cubicBezTo>
                  <a:cubicBezTo>
                    <a:pt x="6" y="0"/>
                    <a:pt x="0" y="8"/>
                    <a:pt x="0" y="24"/>
                  </a:cubicBezTo>
                  <a:cubicBezTo>
                    <a:pt x="0" y="31"/>
                    <a:pt x="1" y="36"/>
                    <a:pt x="3" y="40"/>
                  </a:cubicBezTo>
                  <a:cubicBezTo>
                    <a:pt x="6" y="45"/>
                    <a:pt x="11" y="48"/>
                    <a:pt x="18" y="48"/>
                  </a:cubicBezTo>
                  <a:cubicBezTo>
                    <a:pt x="19" y="48"/>
                    <a:pt x="19" y="48"/>
                    <a:pt x="19" y="48"/>
                  </a:cubicBezTo>
                  <a:cubicBezTo>
                    <a:pt x="25" y="48"/>
                    <a:pt x="30" y="46"/>
                    <a:pt x="33" y="42"/>
                  </a:cubicBezTo>
                  <a:close/>
                  <a:moveTo>
                    <a:pt x="11" y="24"/>
                  </a:moveTo>
                  <a:cubicBezTo>
                    <a:pt x="11" y="13"/>
                    <a:pt x="13" y="8"/>
                    <a:pt x="18" y="8"/>
                  </a:cubicBezTo>
                  <a:cubicBezTo>
                    <a:pt x="24" y="8"/>
                    <a:pt x="26" y="13"/>
                    <a:pt x="26" y="24"/>
                  </a:cubicBezTo>
                  <a:cubicBezTo>
                    <a:pt x="26" y="35"/>
                    <a:pt x="24" y="40"/>
                    <a:pt x="18" y="40"/>
                  </a:cubicBezTo>
                  <a:cubicBezTo>
                    <a:pt x="13" y="40"/>
                    <a:pt x="11" y="35"/>
                    <a:pt x="11" y="24"/>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92" name="Freeform 61"/>
            <p:cNvSpPr>
              <a:spLocks/>
            </p:cNvSpPr>
            <p:nvPr/>
          </p:nvSpPr>
          <p:spPr bwMode="auto">
            <a:xfrm>
              <a:off x="4332976" y="2335607"/>
              <a:ext cx="19335" cy="40312"/>
            </a:xfrm>
            <a:custGeom>
              <a:avLst/>
              <a:gdLst>
                <a:gd name="T0" fmla="*/ 0 w 19"/>
                <a:gd name="T1" fmla="*/ 7 h 38"/>
                <a:gd name="T2" fmla="*/ 3 w 19"/>
                <a:gd name="T3" fmla="*/ 14 h 38"/>
                <a:gd name="T4" fmla="*/ 10 w 19"/>
                <a:gd name="T5" fmla="*/ 9 h 38"/>
                <a:gd name="T6" fmla="*/ 10 w 19"/>
                <a:gd name="T7" fmla="*/ 38 h 38"/>
                <a:gd name="T8" fmla="*/ 19 w 19"/>
                <a:gd name="T9" fmla="*/ 38 h 38"/>
                <a:gd name="T10" fmla="*/ 19 w 19"/>
                <a:gd name="T11" fmla="*/ 0 h 38"/>
                <a:gd name="T12" fmla="*/ 12 w 19"/>
                <a:gd name="T13" fmla="*/ 0 h 38"/>
                <a:gd name="T14" fmla="*/ 0 w 19"/>
                <a:gd name="T15" fmla="*/ 7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8">
                  <a:moveTo>
                    <a:pt x="0" y="7"/>
                  </a:moveTo>
                  <a:lnTo>
                    <a:pt x="3" y="14"/>
                  </a:lnTo>
                  <a:lnTo>
                    <a:pt x="10" y="9"/>
                  </a:lnTo>
                  <a:lnTo>
                    <a:pt x="10" y="38"/>
                  </a:lnTo>
                  <a:lnTo>
                    <a:pt x="19" y="38"/>
                  </a:lnTo>
                  <a:lnTo>
                    <a:pt x="19" y="0"/>
                  </a:lnTo>
                  <a:lnTo>
                    <a:pt x="12" y="0"/>
                  </a:lnTo>
                  <a:lnTo>
                    <a:pt x="0" y="7"/>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1" name="Freeform 40"/>
            <p:cNvSpPr>
              <a:spLocks/>
            </p:cNvSpPr>
            <p:nvPr/>
          </p:nvSpPr>
          <p:spPr bwMode="auto">
            <a:xfrm>
              <a:off x="4370035" y="2343670"/>
              <a:ext cx="19335" cy="32249"/>
            </a:xfrm>
            <a:custGeom>
              <a:avLst/>
              <a:gdLst>
                <a:gd name="T0" fmla="*/ 2 w 23"/>
                <a:gd name="T1" fmla="*/ 29 h 38"/>
                <a:gd name="T2" fmla="*/ 18 w 23"/>
                <a:gd name="T3" fmla="*/ 38 h 38"/>
                <a:gd name="T4" fmla="*/ 23 w 23"/>
                <a:gd name="T5" fmla="*/ 37 h 38"/>
                <a:gd name="T6" fmla="*/ 20 w 23"/>
                <a:gd name="T7" fmla="*/ 29 h 38"/>
                <a:gd name="T8" fmla="*/ 18 w 23"/>
                <a:gd name="T9" fmla="*/ 29 h 38"/>
                <a:gd name="T10" fmla="*/ 10 w 23"/>
                <a:gd name="T11" fmla="*/ 13 h 38"/>
                <a:gd name="T12" fmla="*/ 10 w 23"/>
                <a:gd name="T13" fmla="*/ 12 h 38"/>
                <a:gd name="T14" fmla="*/ 2 w 23"/>
                <a:gd name="T15" fmla="*/ 0 h 38"/>
                <a:gd name="T16" fmla="*/ 0 w 23"/>
                <a:gd name="T17" fmla="*/ 13 h 38"/>
                <a:gd name="T18" fmla="*/ 2 w 23"/>
                <a:gd name="T19"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8">
                  <a:moveTo>
                    <a:pt x="2" y="29"/>
                  </a:moveTo>
                  <a:cubicBezTo>
                    <a:pt x="5" y="35"/>
                    <a:pt x="11" y="38"/>
                    <a:pt x="18" y="38"/>
                  </a:cubicBezTo>
                  <a:cubicBezTo>
                    <a:pt x="20" y="38"/>
                    <a:pt x="21" y="37"/>
                    <a:pt x="23" y="37"/>
                  </a:cubicBezTo>
                  <a:cubicBezTo>
                    <a:pt x="22" y="34"/>
                    <a:pt x="21" y="32"/>
                    <a:pt x="20" y="29"/>
                  </a:cubicBezTo>
                  <a:cubicBezTo>
                    <a:pt x="19" y="29"/>
                    <a:pt x="18" y="29"/>
                    <a:pt x="18" y="29"/>
                  </a:cubicBezTo>
                  <a:cubicBezTo>
                    <a:pt x="12" y="29"/>
                    <a:pt x="10" y="24"/>
                    <a:pt x="10" y="13"/>
                  </a:cubicBezTo>
                  <a:cubicBezTo>
                    <a:pt x="10" y="13"/>
                    <a:pt x="10" y="12"/>
                    <a:pt x="10" y="12"/>
                  </a:cubicBezTo>
                  <a:cubicBezTo>
                    <a:pt x="8" y="8"/>
                    <a:pt x="5" y="4"/>
                    <a:pt x="2" y="0"/>
                  </a:cubicBezTo>
                  <a:cubicBezTo>
                    <a:pt x="0" y="4"/>
                    <a:pt x="0" y="8"/>
                    <a:pt x="0" y="13"/>
                  </a:cubicBezTo>
                  <a:cubicBezTo>
                    <a:pt x="0" y="20"/>
                    <a:pt x="0" y="25"/>
                    <a:pt x="2" y="29"/>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3" name="Freeform 32"/>
            <p:cNvSpPr>
              <a:spLocks/>
            </p:cNvSpPr>
            <p:nvPr/>
          </p:nvSpPr>
          <p:spPr bwMode="auto">
            <a:xfrm>
              <a:off x="3843150" y="2369470"/>
              <a:ext cx="22558" cy="6450"/>
            </a:xfrm>
            <a:custGeom>
              <a:avLst/>
              <a:gdLst>
                <a:gd name="T0" fmla="*/ 19 w 27"/>
                <a:gd name="T1" fmla="*/ 0 h 8"/>
                <a:gd name="T2" fmla="*/ 0 w 27"/>
                <a:gd name="T3" fmla="*/ 3 h 8"/>
                <a:gd name="T4" fmla="*/ 12 w 27"/>
                <a:gd name="T5" fmla="*/ 8 h 8"/>
                <a:gd name="T6" fmla="*/ 26 w 27"/>
                <a:gd name="T7" fmla="*/ 1 h 8"/>
                <a:gd name="T8" fmla="*/ 27 w 27"/>
                <a:gd name="T9" fmla="*/ 0 h 8"/>
                <a:gd name="T10" fmla="*/ 26 w 27"/>
                <a:gd name="T11" fmla="*/ 0 h 8"/>
                <a:gd name="T12" fmla="*/ 19 w 2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7" h="8">
                  <a:moveTo>
                    <a:pt x="19" y="0"/>
                  </a:moveTo>
                  <a:cubicBezTo>
                    <a:pt x="13" y="1"/>
                    <a:pt x="6" y="2"/>
                    <a:pt x="0" y="3"/>
                  </a:cubicBezTo>
                  <a:cubicBezTo>
                    <a:pt x="3" y="6"/>
                    <a:pt x="7" y="8"/>
                    <a:pt x="12" y="8"/>
                  </a:cubicBezTo>
                  <a:cubicBezTo>
                    <a:pt x="18" y="8"/>
                    <a:pt x="23" y="5"/>
                    <a:pt x="26" y="1"/>
                  </a:cubicBezTo>
                  <a:cubicBezTo>
                    <a:pt x="26" y="1"/>
                    <a:pt x="27" y="0"/>
                    <a:pt x="27" y="0"/>
                  </a:cubicBezTo>
                  <a:cubicBezTo>
                    <a:pt x="26" y="0"/>
                    <a:pt x="26" y="0"/>
                    <a:pt x="26" y="0"/>
                  </a:cubicBezTo>
                  <a:lnTo>
                    <a:pt x="19" y="0"/>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2" name="Rectangle 31"/>
            <p:cNvSpPr>
              <a:spLocks noChangeArrowheads="1"/>
            </p:cNvSpPr>
            <p:nvPr/>
          </p:nvSpPr>
          <p:spPr bwMode="auto">
            <a:xfrm>
              <a:off x="3888266" y="2369470"/>
              <a:ext cx="8057" cy="6450"/>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56" name="Freeform 25"/>
            <p:cNvSpPr>
              <a:spLocks noEditPoints="1"/>
            </p:cNvSpPr>
            <p:nvPr/>
          </p:nvSpPr>
          <p:spPr bwMode="auto">
            <a:xfrm>
              <a:off x="3851207" y="2387206"/>
              <a:ext cx="552665" cy="424076"/>
            </a:xfrm>
            <a:custGeom>
              <a:avLst/>
              <a:gdLst>
                <a:gd name="T0" fmla="*/ 260 w 650"/>
                <a:gd name="T1" fmla="*/ 338 h 500"/>
                <a:gd name="T2" fmla="*/ 390 w 650"/>
                <a:gd name="T3" fmla="*/ 338 h 500"/>
                <a:gd name="T4" fmla="*/ 390 w 650"/>
                <a:gd name="T5" fmla="*/ 376 h 500"/>
                <a:gd name="T6" fmla="*/ 260 w 650"/>
                <a:gd name="T7" fmla="*/ 376 h 500"/>
                <a:gd name="T8" fmla="*/ 260 w 650"/>
                <a:gd name="T9" fmla="*/ 338 h 500"/>
                <a:gd name="T10" fmla="*/ 73 w 650"/>
                <a:gd name="T11" fmla="*/ 389 h 500"/>
                <a:gd name="T12" fmla="*/ 577 w 650"/>
                <a:gd name="T13" fmla="*/ 389 h 500"/>
                <a:gd name="T14" fmla="*/ 650 w 650"/>
                <a:gd name="T15" fmla="*/ 460 h 500"/>
                <a:gd name="T16" fmla="*/ 0 w 650"/>
                <a:gd name="T17" fmla="*/ 460 h 500"/>
                <a:gd name="T18" fmla="*/ 73 w 650"/>
                <a:gd name="T19" fmla="*/ 389 h 500"/>
                <a:gd name="T20" fmla="*/ 43 w 650"/>
                <a:gd name="T21" fmla="*/ 16 h 500"/>
                <a:gd name="T22" fmla="*/ 59 w 650"/>
                <a:gd name="T23" fmla="*/ 0 h 500"/>
                <a:gd name="T24" fmla="*/ 590 w 650"/>
                <a:gd name="T25" fmla="*/ 0 h 500"/>
                <a:gd name="T26" fmla="*/ 606 w 650"/>
                <a:gd name="T27" fmla="*/ 16 h 500"/>
                <a:gd name="T28" fmla="*/ 606 w 650"/>
                <a:gd name="T29" fmla="*/ 309 h 500"/>
                <a:gd name="T30" fmla="*/ 590 w 650"/>
                <a:gd name="T31" fmla="*/ 325 h 500"/>
                <a:gd name="T32" fmla="*/ 59 w 650"/>
                <a:gd name="T33" fmla="*/ 325 h 500"/>
                <a:gd name="T34" fmla="*/ 43 w 650"/>
                <a:gd name="T35" fmla="*/ 309 h 500"/>
                <a:gd name="T36" fmla="*/ 43 w 650"/>
                <a:gd name="T37" fmla="*/ 16 h 500"/>
                <a:gd name="T38" fmla="*/ 580 w 650"/>
                <a:gd name="T39" fmla="*/ 298 h 500"/>
                <a:gd name="T40" fmla="*/ 580 w 650"/>
                <a:gd name="T41" fmla="*/ 26 h 500"/>
                <a:gd name="T42" fmla="*/ 69 w 650"/>
                <a:gd name="T43" fmla="*/ 26 h 500"/>
                <a:gd name="T44" fmla="*/ 69 w 650"/>
                <a:gd name="T45" fmla="*/ 298 h 500"/>
                <a:gd name="T46" fmla="*/ 580 w 650"/>
                <a:gd name="T47" fmla="*/ 298 h 500"/>
                <a:gd name="T48" fmla="*/ 650 w 650"/>
                <a:gd name="T49" fmla="*/ 478 h 500"/>
                <a:gd name="T50" fmla="*/ 650 w 650"/>
                <a:gd name="T51" fmla="*/ 473 h 500"/>
                <a:gd name="T52" fmla="*/ 0 w 650"/>
                <a:gd name="T53" fmla="*/ 473 h 500"/>
                <a:gd name="T54" fmla="*/ 0 w 650"/>
                <a:gd name="T55" fmla="*/ 478 h 500"/>
                <a:gd name="T56" fmla="*/ 22 w 650"/>
                <a:gd name="T57" fmla="*/ 500 h 500"/>
                <a:gd name="T58" fmla="*/ 628 w 650"/>
                <a:gd name="T59" fmla="*/ 500 h 500"/>
                <a:gd name="T60" fmla="*/ 650 w 650"/>
                <a:gd name="T61" fmla="*/ 478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0" h="500">
                  <a:moveTo>
                    <a:pt x="260" y="338"/>
                  </a:moveTo>
                  <a:cubicBezTo>
                    <a:pt x="390" y="338"/>
                    <a:pt x="390" y="338"/>
                    <a:pt x="390" y="338"/>
                  </a:cubicBezTo>
                  <a:cubicBezTo>
                    <a:pt x="390" y="376"/>
                    <a:pt x="390" y="376"/>
                    <a:pt x="390" y="376"/>
                  </a:cubicBezTo>
                  <a:cubicBezTo>
                    <a:pt x="260" y="376"/>
                    <a:pt x="260" y="376"/>
                    <a:pt x="260" y="376"/>
                  </a:cubicBezTo>
                  <a:lnTo>
                    <a:pt x="260" y="338"/>
                  </a:lnTo>
                  <a:close/>
                  <a:moveTo>
                    <a:pt x="73" y="389"/>
                  </a:moveTo>
                  <a:cubicBezTo>
                    <a:pt x="577" y="389"/>
                    <a:pt x="577" y="389"/>
                    <a:pt x="577" y="389"/>
                  </a:cubicBezTo>
                  <a:cubicBezTo>
                    <a:pt x="650" y="460"/>
                    <a:pt x="650" y="460"/>
                    <a:pt x="650" y="460"/>
                  </a:cubicBezTo>
                  <a:cubicBezTo>
                    <a:pt x="0" y="460"/>
                    <a:pt x="0" y="460"/>
                    <a:pt x="0" y="460"/>
                  </a:cubicBezTo>
                  <a:lnTo>
                    <a:pt x="73" y="389"/>
                  </a:lnTo>
                  <a:close/>
                  <a:moveTo>
                    <a:pt x="43" y="16"/>
                  </a:moveTo>
                  <a:cubicBezTo>
                    <a:pt x="43" y="7"/>
                    <a:pt x="50" y="0"/>
                    <a:pt x="59" y="0"/>
                  </a:cubicBezTo>
                  <a:cubicBezTo>
                    <a:pt x="590" y="0"/>
                    <a:pt x="590" y="0"/>
                    <a:pt x="590" y="0"/>
                  </a:cubicBezTo>
                  <a:cubicBezTo>
                    <a:pt x="599" y="0"/>
                    <a:pt x="606" y="7"/>
                    <a:pt x="606" y="16"/>
                  </a:cubicBezTo>
                  <a:cubicBezTo>
                    <a:pt x="606" y="309"/>
                    <a:pt x="606" y="309"/>
                    <a:pt x="606" y="309"/>
                  </a:cubicBezTo>
                  <a:cubicBezTo>
                    <a:pt x="606" y="318"/>
                    <a:pt x="599" y="325"/>
                    <a:pt x="590" y="325"/>
                  </a:cubicBezTo>
                  <a:cubicBezTo>
                    <a:pt x="59" y="325"/>
                    <a:pt x="59" y="325"/>
                    <a:pt x="59" y="325"/>
                  </a:cubicBezTo>
                  <a:cubicBezTo>
                    <a:pt x="50" y="325"/>
                    <a:pt x="43" y="318"/>
                    <a:pt x="43" y="309"/>
                  </a:cubicBezTo>
                  <a:lnTo>
                    <a:pt x="43" y="16"/>
                  </a:lnTo>
                  <a:close/>
                  <a:moveTo>
                    <a:pt x="580" y="298"/>
                  </a:moveTo>
                  <a:cubicBezTo>
                    <a:pt x="580" y="26"/>
                    <a:pt x="580" y="26"/>
                    <a:pt x="580" y="26"/>
                  </a:cubicBezTo>
                  <a:cubicBezTo>
                    <a:pt x="69" y="26"/>
                    <a:pt x="69" y="26"/>
                    <a:pt x="69" y="26"/>
                  </a:cubicBezTo>
                  <a:cubicBezTo>
                    <a:pt x="69" y="298"/>
                    <a:pt x="69" y="298"/>
                    <a:pt x="69" y="298"/>
                  </a:cubicBezTo>
                  <a:lnTo>
                    <a:pt x="580" y="298"/>
                  </a:lnTo>
                  <a:close/>
                  <a:moveTo>
                    <a:pt x="650" y="478"/>
                  </a:moveTo>
                  <a:cubicBezTo>
                    <a:pt x="650" y="473"/>
                    <a:pt x="650" y="473"/>
                    <a:pt x="650" y="473"/>
                  </a:cubicBezTo>
                  <a:cubicBezTo>
                    <a:pt x="0" y="473"/>
                    <a:pt x="0" y="473"/>
                    <a:pt x="0" y="473"/>
                  </a:cubicBezTo>
                  <a:cubicBezTo>
                    <a:pt x="0" y="478"/>
                    <a:pt x="0" y="478"/>
                    <a:pt x="0" y="478"/>
                  </a:cubicBezTo>
                  <a:cubicBezTo>
                    <a:pt x="0" y="490"/>
                    <a:pt x="9" y="500"/>
                    <a:pt x="22" y="500"/>
                  </a:cubicBezTo>
                  <a:cubicBezTo>
                    <a:pt x="628" y="500"/>
                    <a:pt x="628" y="500"/>
                    <a:pt x="628" y="500"/>
                  </a:cubicBezTo>
                  <a:cubicBezTo>
                    <a:pt x="640" y="500"/>
                    <a:pt x="650" y="490"/>
                    <a:pt x="650" y="47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8" name="Freeform 47"/>
            <p:cNvSpPr>
              <a:spLocks/>
            </p:cNvSpPr>
            <p:nvPr/>
          </p:nvSpPr>
          <p:spPr bwMode="auto">
            <a:xfrm>
              <a:off x="3856040" y="2387206"/>
              <a:ext cx="24170" cy="41924"/>
            </a:xfrm>
            <a:custGeom>
              <a:avLst/>
              <a:gdLst>
                <a:gd name="T0" fmla="*/ 18 w 27"/>
                <a:gd name="T1" fmla="*/ 49 h 49"/>
                <a:gd name="T2" fmla="*/ 25 w 27"/>
                <a:gd name="T3" fmla="*/ 48 h 49"/>
                <a:gd name="T4" fmla="*/ 25 w 27"/>
                <a:gd name="T5" fmla="*/ 35 h 49"/>
                <a:gd name="T6" fmla="*/ 18 w 27"/>
                <a:gd name="T7" fmla="*/ 40 h 49"/>
                <a:gd name="T8" fmla="*/ 11 w 27"/>
                <a:gd name="T9" fmla="*/ 24 h 49"/>
                <a:gd name="T10" fmla="*/ 18 w 27"/>
                <a:gd name="T11" fmla="*/ 9 h 49"/>
                <a:gd name="T12" fmla="*/ 25 w 27"/>
                <a:gd name="T13" fmla="*/ 14 h 49"/>
                <a:gd name="T14" fmla="*/ 27 w 27"/>
                <a:gd name="T15" fmla="*/ 2 h 49"/>
                <a:gd name="T16" fmla="*/ 18 w 27"/>
                <a:gd name="T17" fmla="*/ 0 h 49"/>
                <a:gd name="T18" fmla="*/ 0 w 27"/>
                <a:gd name="T19" fmla="*/ 24 h 49"/>
                <a:gd name="T20" fmla="*/ 3 w 27"/>
                <a:gd name="T21" fmla="*/ 40 h 49"/>
                <a:gd name="T22" fmla="*/ 18 w 27"/>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49">
                  <a:moveTo>
                    <a:pt x="18" y="49"/>
                  </a:moveTo>
                  <a:cubicBezTo>
                    <a:pt x="21" y="49"/>
                    <a:pt x="23" y="48"/>
                    <a:pt x="25" y="48"/>
                  </a:cubicBezTo>
                  <a:cubicBezTo>
                    <a:pt x="25" y="35"/>
                    <a:pt x="25" y="35"/>
                    <a:pt x="25" y="35"/>
                  </a:cubicBezTo>
                  <a:cubicBezTo>
                    <a:pt x="23" y="39"/>
                    <a:pt x="21" y="40"/>
                    <a:pt x="18" y="40"/>
                  </a:cubicBezTo>
                  <a:cubicBezTo>
                    <a:pt x="13" y="40"/>
                    <a:pt x="11" y="35"/>
                    <a:pt x="11" y="24"/>
                  </a:cubicBezTo>
                  <a:cubicBezTo>
                    <a:pt x="11" y="14"/>
                    <a:pt x="13" y="9"/>
                    <a:pt x="18" y="9"/>
                  </a:cubicBezTo>
                  <a:cubicBezTo>
                    <a:pt x="21" y="9"/>
                    <a:pt x="23" y="10"/>
                    <a:pt x="25" y="14"/>
                  </a:cubicBezTo>
                  <a:cubicBezTo>
                    <a:pt x="25" y="10"/>
                    <a:pt x="26" y="6"/>
                    <a:pt x="27" y="2"/>
                  </a:cubicBezTo>
                  <a:cubicBezTo>
                    <a:pt x="25" y="1"/>
                    <a:pt x="22" y="0"/>
                    <a:pt x="18" y="0"/>
                  </a:cubicBezTo>
                  <a:cubicBezTo>
                    <a:pt x="6" y="0"/>
                    <a:pt x="0" y="8"/>
                    <a:pt x="0" y="24"/>
                  </a:cubicBezTo>
                  <a:cubicBezTo>
                    <a:pt x="0" y="31"/>
                    <a:pt x="1" y="36"/>
                    <a:pt x="3" y="40"/>
                  </a:cubicBezTo>
                  <a:cubicBezTo>
                    <a:pt x="6" y="46"/>
                    <a:pt x="11" y="49"/>
                    <a:pt x="18" y="49"/>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80" name="Freeform 49"/>
            <p:cNvSpPr>
              <a:spLocks/>
            </p:cNvSpPr>
            <p:nvPr/>
          </p:nvSpPr>
          <p:spPr bwMode="auto">
            <a:xfrm>
              <a:off x="3820592" y="2388819"/>
              <a:ext cx="19335" cy="40311"/>
            </a:xfrm>
            <a:custGeom>
              <a:avLst/>
              <a:gdLst>
                <a:gd name="T0" fmla="*/ 19 w 19"/>
                <a:gd name="T1" fmla="*/ 38 h 38"/>
                <a:gd name="T2" fmla="*/ 19 w 19"/>
                <a:gd name="T3" fmla="*/ 0 h 38"/>
                <a:gd name="T4" fmla="*/ 12 w 19"/>
                <a:gd name="T5" fmla="*/ 0 h 38"/>
                <a:gd name="T6" fmla="*/ 0 w 19"/>
                <a:gd name="T7" fmla="*/ 7 h 38"/>
                <a:gd name="T8" fmla="*/ 4 w 19"/>
                <a:gd name="T9" fmla="*/ 14 h 38"/>
                <a:gd name="T10" fmla="*/ 11 w 19"/>
                <a:gd name="T11" fmla="*/ 9 h 38"/>
                <a:gd name="T12" fmla="*/ 11 w 19"/>
                <a:gd name="T13" fmla="*/ 38 h 38"/>
                <a:gd name="T14" fmla="*/ 19 w 1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8">
                  <a:moveTo>
                    <a:pt x="19" y="38"/>
                  </a:moveTo>
                  <a:lnTo>
                    <a:pt x="19" y="0"/>
                  </a:lnTo>
                  <a:lnTo>
                    <a:pt x="12" y="0"/>
                  </a:lnTo>
                  <a:lnTo>
                    <a:pt x="0" y="7"/>
                  </a:lnTo>
                  <a:lnTo>
                    <a:pt x="4" y="14"/>
                  </a:lnTo>
                  <a:lnTo>
                    <a:pt x="11" y="9"/>
                  </a:lnTo>
                  <a:lnTo>
                    <a:pt x="11" y="38"/>
                  </a:lnTo>
                  <a:lnTo>
                    <a:pt x="19" y="3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2" name="Freeform 41"/>
            <p:cNvSpPr>
              <a:spLocks/>
            </p:cNvSpPr>
            <p:nvPr/>
          </p:nvSpPr>
          <p:spPr bwMode="auto">
            <a:xfrm>
              <a:off x="4387759" y="2392044"/>
              <a:ext cx="8057" cy="35474"/>
            </a:xfrm>
            <a:custGeom>
              <a:avLst/>
              <a:gdLst>
                <a:gd name="T0" fmla="*/ 7 w 10"/>
                <a:gd name="T1" fmla="*/ 0 h 42"/>
                <a:gd name="T2" fmla="*/ 0 w 10"/>
                <a:gd name="T3" fmla="*/ 20 h 42"/>
                <a:gd name="T4" fmla="*/ 3 w 10"/>
                <a:gd name="T5" fmla="*/ 36 h 42"/>
                <a:gd name="T6" fmla="*/ 9 w 10"/>
                <a:gd name="T7" fmla="*/ 42 h 42"/>
                <a:gd name="T8" fmla="*/ 10 w 10"/>
                <a:gd name="T9" fmla="*/ 28 h 42"/>
                <a:gd name="T10" fmla="*/ 7 w 10"/>
                <a:gd name="T11" fmla="*/ 0 h 42"/>
              </a:gdLst>
              <a:ahLst/>
              <a:cxnLst>
                <a:cxn ang="0">
                  <a:pos x="T0" y="T1"/>
                </a:cxn>
                <a:cxn ang="0">
                  <a:pos x="T2" y="T3"/>
                </a:cxn>
                <a:cxn ang="0">
                  <a:pos x="T4" y="T5"/>
                </a:cxn>
                <a:cxn ang="0">
                  <a:pos x="T6" y="T7"/>
                </a:cxn>
                <a:cxn ang="0">
                  <a:pos x="T8" y="T9"/>
                </a:cxn>
                <a:cxn ang="0">
                  <a:pos x="T10" y="T11"/>
                </a:cxn>
              </a:cxnLst>
              <a:rect l="0" t="0" r="r" b="b"/>
              <a:pathLst>
                <a:path w="10" h="42">
                  <a:moveTo>
                    <a:pt x="7" y="0"/>
                  </a:moveTo>
                  <a:cubicBezTo>
                    <a:pt x="2" y="4"/>
                    <a:pt x="0" y="11"/>
                    <a:pt x="0" y="20"/>
                  </a:cubicBezTo>
                  <a:cubicBezTo>
                    <a:pt x="0" y="27"/>
                    <a:pt x="1" y="32"/>
                    <a:pt x="3" y="36"/>
                  </a:cubicBezTo>
                  <a:cubicBezTo>
                    <a:pt x="4" y="39"/>
                    <a:pt x="6" y="41"/>
                    <a:pt x="9" y="42"/>
                  </a:cubicBezTo>
                  <a:cubicBezTo>
                    <a:pt x="9" y="38"/>
                    <a:pt x="10" y="33"/>
                    <a:pt x="10" y="28"/>
                  </a:cubicBezTo>
                  <a:cubicBezTo>
                    <a:pt x="10" y="19"/>
                    <a:pt x="8" y="9"/>
                    <a:pt x="7" y="0"/>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7" name="Freeform 46"/>
            <p:cNvSpPr>
              <a:spLocks/>
            </p:cNvSpPr>
            <p:nvPr/>
          </p:nvSpPr>
          <p:spPr bwMode="auto">
            <a:xfrm>
              <a:off x="3788367" y="2393656"/>
              <a:ext cx="22558" cy="35474"/>
            </a:xfrm>
            <a:custGeom>
              <a:avLst/>
              <a:gdLst>
                <a:gd name="T0" fmla="*/ 16 w 28"/>
                <a:gd name="T1" fmla="*/ 8 h 43"/>
                <a:gd name="T2" fmla="*/ 18 w 28"/>
                <a:gd name="T3" fmla="*/ 19 h 43"/>
                <a:gd name="T4" fmla="*/ 10 w 28"/>
                <a:gd name="T5" fmla="*/ 34 h 43"/>
                <a:gd name="T6" fmla="*/ 4 w 28"/>
                <a:gd name="T7" fmla="*/ 30 h 43"/>
                <a:gd name="T8" fmla="*/ 0 w 28"/>
                <a:gd name="T9" fmla="*/ 40 h 43"/>
                <a:gd name="T10" fmla="*/ 10 w 28"/>
                <a:gd name="T11" fmla="*/ 43 h 43"/>
                <a:gd name="T12" fmla="*/ 24 w 28"/>
                <a:gd name="T13" fmla="*/ 36 h 43"/>
                <a:gd name="T14" fmla="*/ 28 w 28"/>
                <a:gd name="T15" fmla="*/ 19 h 43"/>
                <a:gd name="T16" fmla="*/ 25 w 28"/>
                <a:gd name="T17" fmla="*/ 3 h 43"/>
                <a:gd name="T18" fmla="*/ 23 w 28"/>
                <a:gd name="T19" fmla="*/ 0 h 43"/>
                <a:gd name="T20" fmla="*/ 16 w 28"/>
                <a:gd name="T21"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3">
                  <a:moveTo>
                    <a:pt x="16" y="8"/>
                  </a:moveTo>
                  <a:cubicBezTo>
                    <a:pt x="17" y="11"/>
                    <a:pt x="18" y="14"/>
                    <a:pt x="18" y="19"/>
                  </a:cubicBezTo>
                  <a:cubicBezTo>
                    <a:pt x="18" y="29"/>
                    <a:pt x="15" y="34"/>
                    <a:pt x="10" y="34"/>
                  </a:cubicBezTo>
                  <a:cubicBezTo>
                    <a:pt x="7" y="34"/>
                    <a:pt x="5" y="33"/>
                    <a:pt x="4" y="30"/>
                  </a:cubicBezTo>
                  <a:cubicBezTo>
                    <a:pt x="2" y="33"/>
                    <a:pt x="1" y="36"/>
                    <a:pt x="0" y="40"/>
                  </a:cubicBezTo>
                  <a:cubicBezTo>
                    <a:pt x="3" y="42"/>
                    <a:pt x="6" y="43"/>
                    <a:pt x="10" y="43"/>
                  </a:cubicBezTo>
                  <a:cubicBezTo>
                    <a:pt x="16" y="43"/>
                    <a:pt x="21" y="40"/>
                    <a:pt x="24" y="36"/>
                  </a:cubicBezTo>
                  <a:cubicBezTo>
                    <a:pt x="27" y="32"/>
                    <a:pt x="28" y="27"/>
                    <a:pt x="28" y="19"/>
                  </a:cubicBezTo>
                  <a:cubicBezTo>
                    <a:pt x="28" y="12"/>
                    <a:pt x="27" y="7"/>
                    <a:pt x="25" y="3"/>
                  </a:cubicBezTo>
                  <a:cubicBezTo>
                    <a:pt x="25" y="2"/>
                    <a:pt x="24" y="1"/>
                    <a:pt x="23" y="0"/>
                  </a:cubicBezTo>
                  <a:cubicBezTo>
                    <a:pt x="21" y="3"/>
                    <a:pt x="19" y="5"/>
                    <a:pt x="16" y="8"/>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54" name="Rectangle 23"/>
            <p:cNvSpPr>
              <a:spLocks noChangeArrowheads="1"/>
            </p:cNvSpPr>
            <p:nvPr/>
          </p:nvSpPr>
          <p:spPr bwMode="auto">
            <a:xfrm>
              <a:off x="3909213" y="2406556"/>
              <a:ext cx="447933" cy="2499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7" name="Freeform 36"/>
            <p:cNvSpPr>
              <a:spLocks noEditPoints="1"/>
            </p:cNvSpPr>
            <p:nvPr/>
          </p:nvSpPr>
          <p:spPr bwMode="auto">
            <a:xfrm>
              <a:off x="3799646" y="2440418"/>
              <a:ext cx="30614" cy="41924"/>
            </a:xfrm>
            <a:custGeom>
              <a:avLst/>
              <a:gdLst>
                <a:gd name="T0" fmla="*/ 33 w 37"/>
                <a:gd name="T1" fmla="*/ 42 h 49"/>
                <a:gd name="T2" fmla="*/ 37 w 37"/>
                <a:gd name="T3" fmla="*/ 25 h 49"/>
                <a:gd name="T4" fmla="*/ 34 w 37"/>
                <a:gd name="T5" fmla="*/ 9 h 49"/>
                <a:gd name="T6" fmla="*/ 18 w 37"/>
                <a:gd name="T7" fmla="*/ 0 h 49"/>
                <a:gd name="T8" fmla="*/ 0 w 37"/>
                <a:gd name="T9" fmla="*/ 24 h 49"/>
                <a:gd name="T10" fmla="*/ 3 w 37"/>
                <a:gd name="T11" fmla="*/ 40 h 49"/>
                <a:gd name="T12" fmla="*/ 18 w 37"/>
                <a:gd name="T13" fmla="*/ 49 h 49"/>
                <a:gd name="T14" fmla="*/ 33 w 37"/>
                <a:gd name="T15" fmla="*/ 42 h 49"/>
                <a:gd name="T16" fmla="*/ 11 w 37"/>
                <a:gd name="T17" fmla="*/ 24 h 49"/>
                <a:gd name="T18" fmla="*/ 18 w 37"/>
                <a:gd name="T19" fmla="*/ 9 h 49"/>
                <a:gd name="T20" fmla="*/ 26 w 37"/>
                <a:gd name="T21" fmla="*/ 25 h 49"/>
                <a:gd name="T22" fmla="*/ 18 w 37"/>
                <a:gd name="T23" fmla="*/ 40 h 49"/>
                <a:gd name="T24" fmla="*/ 11 w 37"/>
                <a:gd name="T2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49">
                  <a:moveTo>
                    <a:pt x="33" y="42"/>
                  </a:moveTo>
                  <a:cubicBezTo>
                    <a:pt x="35" y="38"/>
                    <a:pt x="37" y="33"/>
                    <a:pt x="37" y="25"/>
                  </a:cubicBezTo>
                  <a:cubicBezTo>
                    <a:pt x="37" y="18"/>
                    <a:pt x="36" y="13"/>
                    <a:pt x="34" y="9"/>
                  </a:cubicBezTo>
                  <a:cubicBezTo>
                    <a:pt x="31" y="3"/>
                    <a:pt x="26" y="0"/>
                    <a:pt x="18" y="0"/>
                  </a:cubicBezTo>
                  <a:cubicBezTo>
                    <a:pt x="6" y="0"/>
                    <a:pt x="0" y="8"/>
                    <a:pt x="0" y="24"/>
                  </a:cubicBezTo>
                  <a:cubicBezTo>
                    <a:pt x="0" y="31"/>
                    <a:pt x="1" y="36"/>
                    <a:pt x="3" y="40"/>
                  </a:cubicBezTo>
                  <a:cubicBezTo>
                    <a:pt x="6" y="46"/>
                    <a:pt x="11" y="49"/>
                    <a:pt x="18" y="49"/>
                  </a:cubicBezTo>
                  <a:cubicBezTo>
                    <a:pt x="25" y="49"/>
                    <a:pt x="29" y="46"/>
                    <a:pt x="33" y="42"/>
                  </a:cubicBezTo>
                  <a:close/>
                  <a:moveTo>
                    <a:pt x="11" y="24"/>
                  </a:moveTo>
                  <a:cubicBezTo>
                    <a:pt x="11" y="14"/>
                    <a:pt x="13" y="9"/>
                    <a:pt x="18" y="9"/>
                  </a:cubicBezTo>
                  <a:cubicBezTo>
                    <a:pt x="24" y="9"/>
                    <a:pt x="26" y="14"/>
                    <a:pt x="26" y="25"/>
                  </a:cubicBezTo>
                  <a:cubicBezTo>
                    <a:pt x="26" y="35"/>
                    <a:pt x="24" y="40"/>
                    <a:pt x="18" y="40"/>
                  </a:cubicBezTo>
                  <a:cubicBezTo>
                    <a:pt x="13" y="40"/>
                    <a:pt x="11" y="35"/>
                    <a:pt x="11" y="24"/>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68" name="Freeform 37"/>
            <p:cNvSpPr>
              <a:spLocks/>
            </p:cNvSpPr>
            <p:nvPr/>
          </p:nvSpPr>
          <p:spPr bwMode="auto">
            <a:xfrm>
              <a:off x="3838317" y="2442030"/>
              <a:ext cx="20946" cy="38699"/>
            </a:xfrm>
            <a:custGeom>
              <a:avLst/>
              <a:gdLst>
                <a:gd name="T0" fmla="*/ 19 w 19"/>
                <a:gd name="T1" fmla="*/ 38 h 38"/>
                <a:gd name="T2" fmla="*/ 19 w 19"/>
                <a:gd name="T3" fmla="*/ 0 h 38"/>
                <a:gd name="T4" fmla="*/ 12 w 19"/>
                <a:gd name="T5" fmla="*/ 0 h 38"/>
                <a:gd name="T6" fmla="*/ 0 w 19"/>
                <a:gd name="T7" fmla="*/ 7 h 38"/>
                <a:gd name="T8" fmla="*/ 4 w 19"/>
                <a:gd name="T9" fmla="*/ 14 h 38"/>
                <a:gd name="T10" fmla="*/ 11 w 19"/>
                <a:gd name="T11" fmla="*/ 9 h 38"/>
                <a:gd name="T12" fmla="*/ 11 w 19"/>
                <a:gd name="T13" fmla="*/ 38 h 38"/>
                <a:gd name="T14" fmla="*/ 19 w 1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8">
                  <a:moveTo>
                    <a:pt x="19" y="38"/>
                  </a:moveTo>
                  <a:lnTo>
                    <a:pt x="19" y="0"/>
                  </a:lnTo>
                  <a:lnTo>
                    <a:pt x="12" y="0"/>
                  </a:lnTo>
                  <a:lnTo>
                    <a:pt x="0" y="7"/>
                  </a:lnTo>
                  <a:lnTo>
                    <a:pt x="4" y="14"/>
                  </a:lnTo>
                  <a:lnTo>
                    <a:pt x="11" y="9"/>
                  </a:lnTo>
                  <a:lnTo>
                    <a:pt x="11" y="38"/>
                  </a:lnTo>
                  <a:lnTo>
                    <a:pt x="19" y="3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4" name="Freeform 43"/>
            <p:cNvSpPr>
              <a:spLocks/>
            </p:cNvSpPr>
            <p:nvPr/>
          </p:nvSpPr>
          <p:spPr bwMode="auto">
            <a:xfrm>
              <a:off x="4376480" y="2442030"/>
              <a:ext cx="12890" cy="27412"/>
            </a:xfrm>
            <a:custGeom>
              <a:avLst/>
              <a:gdLst>
                <a:gd name="T0" fmla="*/ 16 w 16"/>
                <a:gd name="T1" fmla="*/ 9 h 33"/>
                <a:gd name="T2" fmla="*/ 16 w 16"/>
                <a:gd name="T3" fmla="*/ 0 h 33"/>
                <a:gd name="T4" fmla="*/ 7 w 16"/>
                <a:gd name="T5" fmla="*/ 0 h 33"/>
                <a:gd name="T6" fmla="*/ 0 w 16"/>
                <a:gd name="T7" fmla="*/ 5 h 33"/>
                <a:gd name="T8" fmla="*/ 0 w 16"/>
                <a:gd name="T9" fmla="*/ 15 h 33"/>
                <a:gd name="T10" fmla="*/ 6 w 16"/>
                <a:gd name="T11" fmla="*/ 11 h 33"/>
                <a:gd name="T12" fmla="*/ 6 w 16"/>
                <a:gd name="T13" fmla="*/ 33 h 33"/>
                <a:gd name="T14" fmla="*/ 16 w 16"/>
                <a:gd name="T15" fmla="*/ 9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3">
                  <a:moveTo>
                    <a:pt x="16" y="9"/>
                  </a:moveTo>
                  <a:cubicBezTo>
                    <a:pt x="16" y="0"/>
                    <a:pt x="16" y="0"/>
                    <a:pt x="16" y="0"/>
                  </a:cubicBezTo>
                  <a:cubicBezTo>
                    <a:pt x="7" y="0"/>
                    <a:pt x="7" y="0"/>
                    <a:pt x="7" y="0"/>
                  </a:cubicBezTo>
                  <a:cubicBezTo>
                    <a:pt x="0" y="5"/>
                    <a:pt x="0" y="5"/>
                    <a:pt x="0" y="5"/>
                  </a:cubicBezTo>
                  <a:cubicBezTo>
                    <a:pt x="0" y="15"/>
                    <a:pt x="0" y="15"/>
                    <a:pt x="0" y="15"/>
                  </a:cubicBezTo>
                  <a:cubicBezTo>
                    <a:pt x="6" y="11"/>
                    <a:pt x="6" y="11"/>
                    <a:pt x="6" y="11"/>
                  </a:cubicBezTo>
                  <a:cubicBezTo>
                    <a:pt x="6" y="33"/>
                    <a:pt x="6" y="33"/>
                    <a:pt x="6" y="33"/>
                  </a:cubicBezTo>
                  <a:cubicBezTo>
                    <a:pt x="10" y="25"/>
                    <a:pt x="14" y="17"/>
                    <a:pt x="16" y="9"/>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10" name="Rectangle 79"/>
            <p:cNvSpPr>
              <a:spLocks noChangeArrowheads="1"/>
            </p:cNvSpPr>
            <p:nvPr/>
          </p:nvSpPr>
          <p:spPr bwMode="auto">
            <a:xfrm>
              <a:off x="4088063" y="2483953"/>
              <a:ext cx="22558" cy="93522"/>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5" name="Freeform 44"/>
            <p:cNvSpPr>
              <a:spLocks/>
            </p:cNvSpPr>
            <p:nvPr/>
          </p:nvSpPr>
          <p:spPr bwMode="auto">
            <a:xfrm>
              <a:off x="3817370" y="2493628"/>
              <a:ext cx="32225" cy="33862"/>
            </a:xfrm>
            <a:custGeom>
              <a:avLst/>
              <a:gdLst>
                <a:gd name="T0" fmla="*/ 34 w 37"/>
                <a:gd name="T1" fmla="*/ 40 h 40"/>
                <a:gd name="T2" fmla="*/ 37 w 37"/>
                <a:gd name="T3" fmla="*/ 25 h 40"/>
                <a:gd name="T4" fmla="*/ 34 w 37"/>
                <a:gd name="T5" fmla="*/ 9 h 40"/>
                <a:gd name="T6" fmla="*/ 19 w 37"/>
                <a:gd name="T7" fmla="*/ 0 h 40"/>
                <a:gd name="T8" fmla="*/ 0 w 37"/>
                <a:gd name="T9" fmla="*/ 24 h 40"/>
                <a:gd name="T10" fmla="*/ 0 w 37"/>
                <a:gd name="T11" fmla="*/ 25 h 40"/>
                <a:gd name="T12" fmla="*/ 11 w 37"/>
                <a:gd name="T13" fmla="*/ 32 h 40"/>
                <a:gd name="T14" fmla="*/ 11 w 37"/>
                <a:gd name="T15" fmla="*/ 24 h 40"/>
                <a:gd name="T16" fmla="*/ 19 w 37"/>
                <a:gd name="T17" fmla="*/ 9 h 40"/>
                <a:gd name="T18" fmla="*/ 26 w 37"/>
                <a:gd name="T19" fmla="*/ 25 h 40"/>
                <a:gd name="T20" fmla="*/ 24 w 37"/>
                <a:gd name="T21" fmla="*/ 37 h 40"/>
                <a:gd name="T22" fmla="*/ 34 w 37"/>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0">
                  <a:moveTo>
                    <a:pt x="34" y="40"/>
                  </a:moveTo>
                  <a:cubicBezTo>
                    <a:pt x="36" y="36"/>
                    <a:pt x="37" y="31"/>
                    <a:pt x="37" y="25"/>
                  </a:cubicBezTo>
                  <a:cubicBezTo>
                    <a:pt x="37" y="18"/>
                    <a:pt x="36" y="13"/>
                    <a:pt x="34" y="9"/>
                  </a:cubicBezTo>
                  <a:cubicBezTo>
                    <a:pt x="31" y="3"/>
                    <a:pt x="26" y="0"/>
                    <a:pt x="19" y="0"/>
                  </a:cubicBezTo>
                  <a:cubicBezTo>
                    <a:pt x="6" y="0"/>
                    <a:pt x="0" y="8"/>
                    <a:pt x="0" y="24"/>
                  </a:cubicBezTo>
                  <a:cubicBezTo>
                    <a:pt x="0" y="25"/>
                    <a:pt x="0" y="25"/>
                    <a:pt x="0" y="25"/>
                  </a:cubicBezTo>
                  <a:cubicBezTo>
                    <a:pt x="4" y="28"/>
                    <a:pt x="8" y="30"/>
                    <a:pt x="11" y="32"/>
                  </a:cubicBezTo>
                  <a:cubicBezTo>
                    <a:pt x="11" y="30"/>
                    <a:pt x="11" y="27"/>
                    <a:pt x="11" y="24"/>
                  </a:cubicBezTo>
                  <a:cubicBezTo>
                    <a:pt x="11" y="14"/>
                    <a:pt x="13" y="9"/>
                    <a:pt x="19" y="9"/>
                  </a:cubicBezTo>
                  <a:cubicBezTo>
                    <a:pt x="24" y="9"/>
                    <a:pt x="26" y="14"/>
                    <a:pt x="26" y="25"/>
                  </a:cubicBezTo>
                  <a:cubicBezTo>
                    <a:pt x="26" y="31"/>
                    <a:pt x="26" y="35"/>
                    <a:pt x="24" y="37"/>
                  </a:cubicBezTo>
                  <a:cubicBezTo>
                    <a:pt x="27" y="38"/>
                    <a:pt x="31" y="39"/>
                    <a:pt x="34" y="40"/>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73" name="Freeform 42"/>
            <p:cNvSpPr>
              <a:spLocks/>
            </p:cNvSpPr>
            <p:nvPr/>
          </p:nvSpPr>
          <p:spPr bwMode="auto">
            <a:xfrm>
              <a:off x="3856040" y="2493628"/>
              <a:ext cx="20947" cy="35474"/>
            </a:xfrm>
            <a:custGeom>
              <a:avLst/>
              <a:gdLst>
                <a:gd name="T0" fmla="*/ 0 w 25"/>
                <a:gd name="T1" fmla="*/ 24 h 42"/>
                <a:gd name="T2" fmla="*/ 3 w 25"/>
                <a:gd name="T3" fmla="*/ 40 h 42"/>
                <a:gd name="T4" fmla="*/ 4 w 25"/>
                <a:gd name="T5" fmla="*/ 42 h 42"/>
                <a:gd name="T6" fmla="*/ 23 w 25"/>
                <a:gd name="T7" fmla="*/ 42 h 42"/>
                <a:gd name="T8" fmla="*/ 25 w 25"/>
                <a:gd name="T9" fmla="*/ 42 h 42"/>
                <a:gd name="T10" fmla="*/ 25 w 25"/>
                <a:gd name="T11" fmla="*/ 35 h 42"/>
                <a:gd name="T12" fmla="*/ 18 w 25"/>
                <a:gd name="T13" fmla="*/ 40 h 42"/>
                <a:gd name="T14" fmla="*/ 11 w 25"/>
                <a:gd name="T15" fmla="*/ 24 h 42"/>
                <a:gd name="T16" fmla="*/ 18 w 25"/>
                <a:gd name="T17" fmla="*/ 9 h 42"/>
                <a:gd name="T18" fmla="*/ 25 w 25"/>
                <a:gd name="T19" fmla="*/ 14 h 42"/>
                <a:gd name="T20" fmla="*/ 25 w 25"/>
                <a:gd name="T21" fmla="*/ 1 h 42"/>
                <a:gd name="T22" fmla="*/ 18 w 25"/>
                <a:gd name="T23" fmla="*/ 0 h 42"/>
                <a:gd name="T24" fmla="*/ 0 w 25"/>
                <a:gd name="T2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42">
                  <a:moveTo>
                    <a:pt x="0" y="24"/>
                  </a:moveTo>
                  <a:cubicBezTo>
                    <a:pt x="0" y="31"/>
                    <a:pt x="1" y="36"/>
                    <a:pt x="3" y="40"/>
                  </a:cubicBezTo>
                  <a:cubicBezTo>
                    <a:pt x="3" y="41"/>
                    <a:pt x="4" y="42"/>
                    <a:pt x="4" y="42"/>
                  </a:cubicBezTo>
                  <a:cubicBezTo>
                    <a:pt x="23" y="42"/>
                    <a:pt x="23" y="42"/>
                    <a:pt x="23" y="42"/>
                  </a:cubicBezTo>
                  <a:cubicBezTo>
                    <a:pt x="25" y="42"/>
                    <a:pt x="25" y="42"/>
                    <a:pt x="25" y="42"/>
                  </a:cubicBezTo>
                  <a:cubicBezTo>
                    <a:pt x="25" y="35"/>
                    <a:pt x="25" y="35"/>
                    <a:pt x="25" y="35"/>
                  </a:cubicBezTo>
                  <a:cubicBezTo>
                    <a:pt x="23" y="39"/>
                    <a:pt x="21" y="40"/>
                    <a:pt x="18" y="40"/>
                  </a:cubicBezTo>
                  <a:cubicBezTo>
                    <a:pt x="13" y="40"/>
                    <a:pt x="11" y="35"/>
                    <a:pt x="11" y="24"/>
                  </a:cubicBezTo>
                  <a:cubicBezTo>
                    <a:pt x="11" y="14"/>
                    <a:pt x="13" y="9"/>
                    <a:pt x="18" y="9"/>
                  </a:cubicBezTo>
                  <a:cubicBezTo>
                    <a:pt x="21" y="9"/>
                    <a:pt x="23" y="10"/>
                    <a:pt x="25" y="14"/>
                  </a:cubicBezTo>
                  <a:cubicBezTo>
                    <a:pt x="25" y="1"/>
                    <a:pt x="25" y="1"/>
                    <a:pt x="25" y="1"/>
                  </a:cubicBezTo>
                  <a:cubicBezTo>
                    <a:pt x="23" y="1"/>
                    <a:pt x="21" y="0"/>
                    <a:pt x="18" y="0"/>
                  </a:cubicBezTo>
                  <a:cubicBezTo>
                    <a:pt x="6" y="0"/>
                    <a:pt x="0" y="8"/>
                    <a:pt x="0" y="24"/>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9" name="Rectangle 78"/>
            <p:cNvSpPr>
              <a:spLocks noChangeArrowheads="1"/>
            </p:cNvSpPr>
            <p:nvPr/>
          </p:nvSpPr>
          <p:spPr bwMode="auto">
            <a:xfrm>
              <a:off x="4059060" y="2493628"/>
              <a:ext cx="22558" cy="83848"/>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12" name="Rectangle 81"/>
            <p:cNvSpPr>
              <a:spLocks noChangeArrowheads="1"/>
            </p:cNvSpPr>
            <p:nvPr/>
          </p:nvSpPr>
          <p:spPr bwMode="auto">
            <a:xfrm>
              <a:off x="4146069" y="2493628"/>
              <a:ext cx="24170" cy="83848"/>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14" name="Rectangle 83"/>
            <p:cNvSpPr>
              <a:spLocks noChangeArrowheads="1"/>
            </p:cNvSpPr>
            <p:nvPr/>
          </p:nvSpPr>
          <p:spPr bwMode="auto">
            <a:xfrm>
              <a:off x="4205686" y="2493628"/>
              <a:ext cx="22558" cy="83848"/>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13" name="Rectangle 82"/>
            <p:cNvSpPr>
              <a:spLocks noChangeArrowheads="1"/>
            </p:cNvSpPr>
            <p:nvPr/>
          </p:nvSpPr>
          <p:spPr bwMode="auto">
            <a:xfrm>
              <a:off x="4176683" y="2506528"/>
              <a:ext cx="22558" cy="70948"/>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08" name="Rectangle 77"/>
            <p:cNvSpPr>
              <a:spLocks noChangeArrowheads="1"/>
            </p:cNvSpPr>
            <p:nvPr/>
          </p:nvSpPr>
          <p:spPr bwMode="auto">
            <a:xfrm>
              <a:off x="4028446" y="2517815"/>
              <a:ext cx="24169" cy="59660"/>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11" name="Rectangle 80"/>
            <p:cNvSpPr>
              <a:spLocks noChangeArrowheads="1"/>
            </p:cNvSpPr>
            <p:nvPr/>
          </p:nvSpPr>
          <p:spPr bwMode="auto">
            <a:xfrm>
              <a:off x="4117066" y="2517815"/>
              <a:ext cx="24170" cy="59660"/>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15" name="Line 84"/>
            <p:cNvSpPr>
              <a:spLocks noChangeShapeType="1"/>
            </p:cNvSpPr>
            <p:nvPr/>
          </p:nvSpPr>
          <p:spPr bwMode="auto">
            <a:xfrm>
              <a:off x="4023612" y="2590375"/>
              <a:ext cx="211077" cy="0"/>
            </a:xfrm>
            <a:prstGeom prst="line">
              <a:avLst/>
            </a:prstGeom>
            <a:noFill/>
            <a:ln w="11" cap="flat">
              <a:solidFill>
                <a:srgbClr val="00646E"/>
              </a:solidFill>
              <a:prstDash val="solid"/>
              <a:miter lim="800000"/>
              <a:headEnd/>
              <a:tailEnd/>
            </a:ln>
            <a:extLst>
              <a:ext uri="{909E8E84-426E-40DD-AFC4-6F175D3DCCD1}">
                <a14:hiddenFill xmlns:a14="http://schemas.microsoft.com/office/drawing/2010/main">
                  <a:noFill/>
                </a14:hiddenFill>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52" name="Rectangle 21"/>
            <p:cNvSpPr>
              <a:spLocks noChangeArrowheads="1"/>
            </p:cNvSpPr>
            <p:nvPr/>
          </p:nvSpPr>
          <p:spPr bwMode="auto">
            <a:xfrm>
              <a:off x="3593404" y="2737109"/>
              <a:ext cx="1411471" cy="232194"/>
            </a:xfrm>
            <a:prstGeom prst="rect">
              <a:avLst/>
            </a:prstGeom>
            <a:solidFill>
              <a:srgbClr val="E1E1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grpSp>
      <p:sp>
        <p:nvSpPr>
          <p:cNvPr id="150" name="Textfeld 10"/>
          <p:cNvSpPr txBox="1">
            <a:spLocks noChangeArrowheads="1"/>
          </p:cNvSpPr>
          <p:nvPr/>
        </p:nvSpPr>
        <p:spPr bwMode="auto">
          <a:xfrm>
            <a:off x="7899375" y="1625600"/>
            <a:ext cx="37814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177800" indent="-177800" algn="l" eaLnBrk="0" hangingPunct="0">
              <a:spcBef>
                <a:spcPct val="0"/>
              </a:spcBef>
              <a:buClr>
                <a:schemeClr val="accent1"/>
              </a:buClr>
              <a:defRPr>
                <a:solidFill>
                  <a:schemeClr val="tx1"/>
                </a:solidFill>
                <a:latin typeface="Arial" pitchFamily="34" charset="0"/>
                <a:ea typeface="MS PGothic" pitchFamily="34" charset="-128"/>
              </a:defRPr>
            </a:lvl1pPr>
            <a:lvl2pPr marL="742950" indent="-285750" algn="l" eaLnBrk="0" hangingPunct="0">
              <a:spcBef>
                <a:spcPct val="0"/>
              </a:spcBef>
              <a:buClr>
                <a:schemeClr val="accent1"/>
              </a:buClr>
              <a:buChar char="•"/>
              <a:defRPr>
                <a:solidFill>
                  <a:schemeClr val="tx1"/>
                </a:solidFill>
                <a:latin typeface="Arial" pitchFamily="34" charset="0"/>
                <a:ea typeface="MS PGothic" pitchFamily="34" charset="-128"/>
              </a:defRPr>
            </a:lvl2pPr>
            <a:lvl3pPr marL="1143000" indent="-228600" algn="l" eaLnBrk="0" hangingPunct="0">
              <a:spcBef>
                <a:spcPct val="0"/>
              </a:spcBef>
              <a:buClr>
                <a:schemeClr val="accent1"/>
              </a:buClr>
              <a:buChar char="•"/>
              <a:defRPr>
                <a:solidFill>
                  <a:schemeClr val="tx1"/>
                </a:solidFill>
                <a:latin typeface="Arial" pitchFamily="34" charset="0"/>
                <a:ea typeface="MS PGothic" pitchFamily="34" charset="-128"/>
              </a:defRPr>
            </a:lvl3pPr>
            <a:lvl4pPr marL="1600200" indent="-228600" algn="l" eaLnBrk="0" hangingPunct="0">
              <a:spcBef>
                <a:spcPct val="0"/>
              </a:spcBef>
              <a:buClr>
                <a:schemeClr val="accent1"/>
              </a:buClr>
              <a:buChar char="•"/>
              <a:defRPr>
                <a:solidFill>
                  <a:schemeClr val="tx1"/>
                </a:solidFill>
                <a:latin typeface="Arial" pitchFamily="34" charset="0"/>
                <a:ea typeface="MS PGothic" pitchFamily="34" charset="-128"/>
              </a:defRPr>
            </a:lvl4pPr>
            <a:lvl5pPr marL="2057400" indent="-228600" algn="l" eaLnBrk="0" hangingPunct="0">
              <a:spcBef>
                <a:spcPct val="0"/>
              </a:spcBef>
              <a:buClr>
                <a:schemeClr val="accent1"/>
              </a:buClr>
              <a:buChar char="•"/>
              <a:defRPr>
                <a:solidFill>
                  <a:schemeClr val="tx1"/>
                </a:solidFill>
                <a:latin typeface="Arial" pitchFamily="34" charset="0"/>
                <a:ea typeface="MS PGothic" pitchFamily="34" charset="-128"/>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defRPr>
            </a:lvl9pPr>
          </a:lstStyle>
          <a:p>
            <a:pPr marL="0" indent="0" algn="l" rtl="0" eaLnBrk="1" hangingPunct="1">
              <a:buClrTx/>
              <a:defRPr/>
            </a:pPr>
            <a:r>
              <a:rPr lang="en-US" sz="1500" b="0" i="0" u="none" baseline="0">
                <a:solidFill>
                  <a:srgbClr val="FFFFFF"/>
                </a:solidFill>
                <a:sym typeface="Wingdings" pitchFamily="2" charset="2"/>
              </a:rPr>
              <a:t>A</a:t>
            </a:r>
            <a:r>
              <a:rPr lang="en-US" sz="1500" b="0" i="0" u="none" baseline="0"/>
              <a:t> </a:t>
            </a:r>
            <a:r>
              <a:rPr lang="en-US" sz="1500" b="0" i="0" u="none" baseline="0">
                <a:solidFill>
                  <a:srgbClr val="FFFFFF"/>
                </a:solidFill>
                <a:sym typeface="Wingdings" pitchFamily="2" charset="2"/>
              </a:rPr>
              <a:t>comprehensive portfolio of services for products, systems and applications – as well as value-added and data-supported services over the complete lifecycle for plants, machines and systems.</a:t>
            </a:r>
          </a:p>
          <a:p>
            <a:pPr marL="0" indent="0" algn="l" rtl="0" eaLnBrk="1" hangingPunct="1">
              <a:buClrTx/>
              <a:defRPr/>
            </a:pPr>
            <a:endParaRPr lang="en-US" altLang="de-DE" sz="1500" b="1">
              <a:solidFill>
                <a:srgbClr val="FFFFFF"/>
              </a:solidFill>
              <a:sym typeface="Wingdings" pitchFamily="2" charset="2"/>
            </a:endParaRPr>
          </a:p>
          <a:p>
            <a:pPr marL="0" indent="0" algn="l" rtl="0" eaLnBrk="1" hangingPunct="1">
              <a:buClrTx/>
              <a:defRPr/>
            </a:pPr>
            <a:r>
              <a:rPr lang="en-US" sz="1500" b="1" i="0" u="none" baseline="0">
                <a:solidFill>
                  <a:srgbClr val="FFFFFF"/>
                </a:solidFill>
                <a:sym typeface="Wingdings" pitchFamily="2" charset="2"/>
              </a:rPr>
              <a:t>Highly motivated and qualified service experts support you to:</a:t>
            </a:r>
          </a:p>
          <a:p>
            <a:pPr marL="0" indent="0" algn="l" rtl="0" eaLnBrk="1" hangingPunct="1">
              <a:buClrTx/>
              <a:defRPr/>
            </a:pPr>
            <a:r>
              <a:rPr lang="en-US" sz="1500" b="0" i="0" u="none" baseline="0">
                <a:solidFill>
                  <a:srgbClr val="FFFFFF"/>
                </a:solidFill>
                <a:sym typeface="Wingdings" pitchFamily="2" charset="2"/>
              </a:rPr>
              <a:t> </a:t>
            </a:r>
            <a:endParaRPr lang="en-US" altLang="de-DE" sz="1500" b="1">
              <a:solidFill>
                <a:srgbClr val="990000">
                  <a:lumMod val="100000"/>
                </a:srgbClr>
              </a:solidFill>
              <a:sym typeface="Wingdings" pitchFamily="2" charset="2"/>
            </a:endParaRPr>
          </a:p>
          <a:p>
            <a:pPr marL="285750" indent="-285750" algn="l" rtl="0" eaLnBrk="1" hangingPunct="1">
              <a:spcAft>
                <a:spcPct val="60000"/>
              </a:spcAft>
              <a:buClr>
                <a:schemeClr val="bg1"/>
              </a:buClr>
              <a:buFont typeface="Arial" panose="020B0604020202020204" pitchFamily="34" charset="0"/>
              <a:buChar char="•"/>
              <a:defRPr/>
            </a:pPr>
            <a:r>
              <a:rPr lang="en-US" sz="1500" b="0" i="0" u="none" baseline="0">
                <a:solidFill>
                  <a:srgbClr val="FFFFFF"/>
                </a:solidFill>
                <a:sym typeface="Wingdings" pitchFamily="2" charset="2"/>
              </a:rPr>
              <a:t>Keep downtimes to a minimum</a:t>
            </a:r>
          </a:p>
          <a:p>
            <a:pPr marL="285750" indent="-285750" algn="l" rtl="0" eaLnBrk="1" hangingPunct="1">
              <a:spcAft>
                <a:spcPct val="60000"/>
              </a:spcAft>
              <a:buClr>
                <a:schemeClr val="bg1"/>
              </a:buClr>
              <a:buFont typeface="Arial" panose="020B0604020202020204" pitchFamily="34" charset="0"/>
              <a:buChar char="•"/>
              <a:defRPr/>
            </a:pPr>
            <a:r>
              <a:rPr lang="en-US" sz="1500" b="0" i="0" u="none" baseline="0">
                <a:solidFill>
                  <a:srgbClr val="FFFFFF"/>
                </a:solidFill>
                <a:sym typeface="Wingdings" pitchFamily="2" charset="2"/>
              </a:rPr>
              <a:t>Optimize deployment of personnel</a:t>
            </a:r>
          </a:p>
          <a:p>
            <a:pPr marL="285750" indent="-285750" algn="l" rtl="0" eaLnBrk="1" hangingPunct="1">
              <a:spcAft>
                <a:spcPct val="60000"/>
              </a:spcAft>
              <a:buClr>
                <a:schemeClr val="bg1"/>
              </a:buClr>
              <a:buFont typeface="Arial" panose="020B0604020202020204" pitchFamily="34" charset="0"/>
              <a:buChar char="•"/>
              <a:defRPr/>
            </a:pPr>
            <a:r>
              <a:rPr lang="en-US" sz="1500" b="0" i="0" u="none" baseline="0">
                <a:solidFill>
                  <a:srgbClr val="FFFFFF"/>
                </a:solidFill>
                <a:sym typeface="Wingdings" pitchFamily="2" charset="2"/>
              </a:rPr>
              <a:t>Reduce the number of assets and resources used</a:t>
            </a:r>
          </a:p>
          <a:p>
            <a:pPr marL="285750" indent="-285750" algn="l" rtl="0" eaLnBrk="1" hangingPunct="1">
              <a:spcAft>
                <a:spcPct val="60000"/>
              </a:spcAft>
              <a:buClr>
                <a:schemeClr val="bg1"/>
              </a:buClr>
              <a:buFont typeface="Arial" panose="020B0604020202020204" pitchFamily="34" charset="0"/>
              <a:buChar char="•"/>
              <a:defRPr/>
            </a:pPr>
            <a:r>
              <a:rPr lang="en-US" sz="1500" b="0" i="0" u="none" baseline="0">
                <a:solidFill>
                  <a:srgbClr val="FFFFFF"/>
                </a:solidFill>
                <a:sym typeface="Wingdings" pitchFamily="2" charset="2"/>
              </a:rPr>
              <a:t>Develop new business models for digital services</a:t>
            </a:r>
            <a:endParaRPr lang="en-US" sz="1500" b="0" i="0" u="none" baseline="0" dirty="0">
              <a:solidFill>
                <a:srgbClr val="FFFFFF"/>
              </a:solidFill>
              <a:sym typeface="Wingdings" pitchFamily="2" charset="2"/>
            </a:endParaRPr>
          </a:p>
        </p:txBody>
      </p:sp>
      <p:grpSp>
        <p:nvGrpSpPr>
          <p:cNvPr id="8" name="Programs"/>
          <p:cNvGrpSpPr>
            <a:grpSpLocks/>
          </p:cNvGrpSpPr>
          <p:nvPr/>
        </p:nvGrpSpPr>
        <p:grpSpPr bwMode="auto">
          <a:xfrm>
            <a:off x="5595938" y="2743200"/>
            <a:ext cx="1582737" cy="2232025"/>
            <a:chOff x="5940152" y="2743592"/>
            <a:chExt cx="1412511" cy="2089642"/>
          </a:xfrm>
        </p:grpSpPr>
        <p:sp>
          <p:nvSpPr>
            <p:cNvPr id="9" name="Rectangle 107"/>
            <p:cNvSpPr>
              <a:spLocks noChangeArrowheads="1"/>
            </p:cNvSpPr>
            <p:nvPr/>
          </p:nvSpPr>
          <p:spPr bwMode="auto">
            <a:xfrm>
              <a:off x="5940152" y="2743592"/>
              <a:ext cx="1412511" cy="2089642"/>
            </a:xfrm>
            <a:prstGeom prst="rect">
              <a:avLst/>
            </a:prstGeom>
            <a:solidFill>
              <a:srgbClr val="00466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p>
              <a:pPr algn="l" rtl="0" fontAlgn="auto">
                <a:spcBef>
                  <a:spcPts val="0"/>
                </a:spcBef>
                <a:spcAft>
                  <a:spcPts val="0"/>
                </a:spcAft>
                <a:defRPr/>
              </a:pPr>
              <a:r>
                <a:rPr lang="en-US" sz="1400" b="1" i="0" u="none" kern="0" baseline="0">
                  <a:solidFill>
                    <a:srgbClr val="FFFFFF"/>
                  </a:solidFill>
                  <a:latin typeface="Arial" pitchFamily="34" charset="0"/>
                  <a:ea typeface="ＭＳ Ｐゴシック" charset="-128"/>
                </a:rPr>
                <a:t>Service Programs and Agreements</a:t>
              </a:r>
              <a:endParaRPr lang="en-US" sz="1400" b="1" kern="0" dirty="0">
                <a:solidFill>
                  <a:srgbClr val="FFFFFF"/>
                </a:solidFill>
                <a:latin typeface="Arial" pitchFamily="34" charset="0"/>
                <a:ea typeface="ＭＳ Ｐゴシック" charset="-128"/>
              </a:endParaRPr>
            </a:p>
          </p:txBody>
        </p:sp>
        <p:sp>
          <p:nvSpPr>
            <p:cNvPr id="10" name="Freeform 108"/>
            <p:cNvSpPr>
              <a:spLocks noEditPoints="1"/>
            </p:cNvSpPr>
            <p:nvPr/>
          </p:nvSpPr>
          <p:spPr bwMode="auto">
            <a:xfrm>
              <a:off x="6165417" y="3587772"/>
              <a:ext cx="961982" cy="1010638"/>
            </a:xfrm>
            <a:custGeom>
              <a:avLst/>
              <a:gdLst>
                <a:gd name="T0" fmla="*/ 225 w 836"/>
                <a:gd name="T1" fmla="*/ 223 h 835"/>
                <a:gd name="T2" fmla="*/ 0 w 836"/>
                <a:gd name="T3" fmla="*/ 223 h 835"/>
                <a:gd name="T4" fmla="*/ 0 w 836"/>
                <a:gd name="T5" fmla="*/ 0 h 835"/>
                <a:gd name="T6" fmla="*/ 225 w 836"/>
                <a:gd name="T7" fmla="*/ 0 h 835"/>
                <a:gd name="T8" fmla="*/ 225 w 836"/>
                <a:gd name="T9" fmla="*/ 223 h 835"/>
                <a:gd name="T10" fmla="*/ 530 w 836"/>
                <a:gd name="T11" fmla="*/ 0 h 835"/>
                <a:gd name="T12" fmla="*/ 306 w 836"/>
                <a:gd name="T13" fmla="*/ 0 h 835"/>
                <a:gd name="T14" fmla="*/ 306 w 836"/>
                <a:gd name="T15" fmla="*/ 223 h 835"/>
                <a:gd name="T16" fmla="*/ 530 w 836"/>
                <a:gd name="T17" fmla="*/ 223 h 835"/>
                <a:gd name="T18" fmla="*/ 530 w 836"/>
                <a:gd name="T19" fmla="*/ 0 h 835"/>
                <a:gd name="T20" fmla="*/ 836 w 836"/>
                <a:gd name="T21" fmla="*/ 0 h 835"/>
                <a:gd name="T22" fmla="*/ 611 w 836"/>
                <a:gd name="T23" fmla="*/ 0 h 835"/>
                <a:gd name="T24" fmla="*/ 611 w 836"/>
                <a:gd name="T25" fmla="*/ 223 h 835"/>
                <a:gd name="T26" fmla="*/ 836 w 836"/>
                <a:gd name="T27" fmla="*/ 223 h 835"/>
                <a:gd name="T28" fmla="*/ 836 w 836"/>
                <a:gd name="T29" fmla="*/ 0 h 835"/>
                <a:gd name="T30" fmla="*/ 836 w 836"/>
                <a:gd name="T31" fmla="*/ 610 h 835"/>
                <a:gd name="T32" fmla="*/ 611 w 836"/>
                <a:gd name="T33" fmla="*/ 610 h 835"/>
                <a:gd name="T34" fmla="*/ 611 w 836"/>
                <a:gd name="T35" fmla="*/ 835 h 835"/>
                <a:gd name="T36" fmla="*/ 836 w 836"/>
                <a:gd name="T37" fmla="*/ 835 h 835"/>
                <a:gd name="T38" fmla="*/ 836 w 836"/>
                <a:gd name="T39" fmla="*/ 610 h 835"/>
                <a:gd name="T40" fmla="*/ 530 w 836"/>
                <a:gd name="T41" fmla="*/ 610 h 835"/>
                <a:gd name="T42" fmla="*/ 306 w 836"/>
                <a:gd name="T43" fmla="*/ 610 h 835"/>
                <a:gd name="T44" fmla="*/ 306 w 836"/>
                <a:gd name="T45" fmla="*/ 835 h 835"/>
                <a:gd name="T46" fmla="*/ 530 w 836"/>
                <a:gd name="T47" fmla="*/ 835 h 835"/>
                <a:gd name="T48" fmla="*/ 530 w 836"/>
                <a:gd name="T49" fmla="*/ 610 h 835"/>
                <a:gd name="T50" fmla="*/ 225 w 836"/>
                <a:gd name="T51" fmla="*/ 610 h 835"/>
                <a:gd name="T52" fmla="*/ 0 w 836"/>
                <a:gd name="T53" fmla="*/ 610 h 835"/>
                <a:gd name="T54" fmla="*/ 0 w 836"/>
                <a:gd name="T55" fmla="*/ 835 h 835"/>
                <a:gd name="T56" fmla="*/ 225 w 836"/>
                <a:gd name="T57" fmla="*/ 835 h 835"/>
                <a:gd name="T58" fmla="*/ 225 w 836"/>
                <a:gd name="T59" fmla="*/ 610 h 835"/>
                <a:gd name="T60" fmla="*/ 225 w 836"/>
                <a:gd name="T61" fmla="*/ 305 h 835"/>
                <a:gd name="T62" fmla="*/ 0 w 836"/>
                <a:gd name="T63" fmla="*/ 305 h 835"/>
                <a:gd name="T64" fmla="*/ 0 w 836"/>
                <a:gd name="T65" fmla="*/ 530 h 835"/>
                <a:gd name="T66" fmla="*/ 225 w 836"/>
                <a:gd name="T67" fmla="*/ 530 h 835"/>
                <a:gd name="T68" fmla="*/ 225 w 836"/>
                <a:gd name="T69" fmla="*/ 305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6" h="835">
                  <a:moveTo>
                    <a:pt x="225" y="223"/>
                  </a:moveTo>
                  <a:lnTo>
                    <a:pt x="0" y="223"/>
                  </a:lnTo>
                  <a:lnTo>
                    <a:pt x="0" y="0"/>
                  </a:lnTo>
                  <a:lnTo>
                    <a:pt x="225" y="0"/>
                  </a:lnTo>
                  <a:lnTo>
                    <a:pt x="225" y="223"/>
                  </a:lnTo>
                  <a:close/>
                  <a:moveTo>
                    <a:pt x="530" y="0"/>
                  </a:moveTo>
                  <a:lnTo>
                    <a:pt x="306" y="0"/>
                  </a:lnTo>
                  <a:lnTo>
                    <a:pt x="306" y="223"/>
                  </a:lnTo>
                  <a:lnTo>
                    <a:pt x="530" y="223"/>
                  </a:lnTo>
                  <a:lnTo>
                    <a:pt x="530" y="0"/>
                  </a:lnTo>
                  <a:close/>
                  <a:moveTo>
                    <a:pt x="836" y="0"/>
                  </a:moveTo>
                  <a:lnTo>
                    <a:pt x="611" y="0"/>
                  </a:lnTo>
                  <a:lnTo>
                    <a:pt x="611" y="223"/>
                  </a:lnTo>
                  <a:lnTo>
                    <a:pt x="836" y="223"/>
                  </a:lnTo>
                  <a:lnTo>
                    <a:pt x="836" y="0"/>
                  </a:lnTo>
                  <a:close/>
                  <a:moveTo>
                    <a:pt x="836" y="610"/>
                  </a:moveTo>
                  <a:lnTo>
                    <a:pt x="611" y="610"/>
                  </a:lnTo>
                  <a:lnTo>
                    <a:pt x="611" y="835"/>
                  </a:lnTo>
                  <a:lnTo>
                    <a:pt x="836" y="835"/>
                  </a:lnTo>
                  <a:lnTo>
                    <a:pt x="836" y="610"/>
                  </a:lnTo>
                  <a:close/>
                  <a:moveTo>
                    <a:pt x="530" y="610"/>
                  </a:moveTo>
                  <a:lnTo>
                    <a:pt x="306" y="610"/>
                  </a:lnTo>
                  <a:lnTo>
                    <a:pt x="306" y="835"/>
                  </a:lnTo>
                  <a:lnTo>
                    <a:pt x="530" y="835"/>
                  </a:lnTo>
                  <a:lnTo>
                    <a:pt x="530" y="610"/>
                  </a:lnTo>
                  <a:close/>
                  <a:moveTo>
                    <a:pt x="225" y="610"/>
                  </a:moveTo>
                  <a:lnTo>
                    <a:pt x="0" y="610"/>
                  </a:lnTo>
                  <a:lnTo>
                    <a:pt x="0" y="835"/>
                  </a:lnTo>
                  <a:lnTo>
                    <a:pt x="225" y="835"/>
                  </a:lnTo>
                  <a:lnTo>
                    <a:pt x="225" y="610"/>
                  </a:lnTo>
                  <a:close/>
                  <a:moveTo>
                    <a:pt x="225" y="305"/>
                  </a:moveTo>
                  <a:lnTo>
                    <a:pt x="0" y="305"/>
                  </a:lnTo>
                  <a:lnTo>
                    <a:pt x="0" y="530"/>
                  </a:lnTo>
                  <a:lnTo>
                    <a:pt x="225" y="530"/>
                  </a:lnTo>
                  <a:lnTo>
                    <a:pt x="225" y="3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72000" rIns="108000" bIns="72000"/>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grpSp>
      <p:grpSp>
        <p:nvGrpSpPr>
          <p:cNvPr id="131" name="Group 130"/>
          <p:cNvGrpSpPr>
            <a:grpSpLocks noChangeAspect="1"/>
          </p:cNvGrpSpPr>
          <p:nvPr/>
        </p:nvGrpSpPr>
        <p:grpSpPr bwMode="auto">
          <a:xfrm>
            <a:off x="698575" y="3090863"/>
            <a:ext cx="1389062" cy="1389062"/>
            <a:chOff x="539552" y="3081638"/>
            <a:chExt cx="1412511" cy="1412511"/>
          </a:xfrm>
        </p:grpSpPr>
        <p:sp>
          <p:nvSpPr>
            <p:cNvPr id="132" name="Rectangle 85"/>
            <p:cNvSpPr>
              <a:spLocks noChangeArrowheads="1"/>
            </p:cNvSpPr>
            <p:nvPr/>
          </p:nvSpPr>
          <p:spPr bwMode="auto">
            <a:xfrm>
              <a:off x="539552" y="3081638"/>
              <a:ext cx="1412511" cy="14125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p>
              <a:pPr algn="l" rtl="0" fontAlgn="auto">
                <a:lnSpc>
                  <a:spcPct val="90000"/>
                </a:lnSpc>
                <a:spcBef>
                  <a:spcPts val="0"/>
                </a:spcBef>
                <a:spcAft>
                  <a:spcPts val="0"/>
                </a:spcAft>
                <a:defRPr/>
              </a:pPr>
              <a:r>
                <a:rPr lang="en-US" sz="1400" b="1" i="0" u="none" kern="0" baseline="0">
                  <a:solidFill>
                    <a:srgbClr val="00646E"/>
                  </a:solidFill>
                  <a:latin typeface="Arial" pitchFamily="34" charset="0"/>
                  <a:ea typeface="ＭＳ Ｐゴシック" charset="-128"/>
                  <a:hlinkClick r:id="rId10"/>
                </a:rPr>
                <a:t>Spare Part Services</a:t>
              </a:r>
              <a:endParaRPr lang="en-US" sz="1400" b="1" kern="0" dirty="0">
                <a:solidFill>
                  <a:srgbClr val="00646E"/>
                </a:solidFill>
                <a:latin typeface="Arial" pitchFamily="34" charset="0"/>
                <a:ea typeface="ＭＳ Ｐゴシック" charset="-128"/>
              </a:endParaRPr>
            </a:p>
          </p:txBody>
        </p:sp>
        <p:sp>
          <p:nvSpPr>
            <p:cNvPr id="134" name="Freeform 87"/>
            <p:cNvSpPr>
              <a:spLocks/>
            </p:cNvSpPr>
            <p:nvPr/>
          </p:nvSpPr>
          <p:spPr bwMode="auto">
            <a:xfrm>
              <a:off x="1212714" y="3525570"/>
              <a:ext cx="621506" cy="736120"/>
            </a:xfrm>
            <a:custGeom>
              <a:avLst/>
              <a:gdLst>
                <a:gd name="T0" fmla="*/ 529 w 597"/>
                <a:gd name="T1" fmla="*/ 0 h 708"/>
                <a:gd name="T2" fmla="*/ 529 w 597"/>
                <a:gd name="T3" fmla="*/ 300 h 708"/>
                <a:gd name="T4" fmla="*/ 352 w 597"/>
                <a:gd name="T5" fmla="*/ 183 h 708"/>
                <a:gd name="T6" fmla="*/ 352 w 597"/>
                <a:gd name="T7" fmla="*/ 300 h 708"/>
                <a:gd name="T8" fmla="*/ 176 w 597"/>
                <a:gd name="T9" fmla="*/ 183 h 708"/>
                <a:gd name="T10" fmla="*/ 176 w 597"/>
                <a:gd name="T11" fmla="*/ 300 h 708"/>
                <a:gd name="T12" fmla="*/ 0 w 597"/>
                <a:gd name="T13" fmla="*/ 183 h 708"/>
                <a:gd name="T14" fmla="*/ 0 w 597"/>
                <a:gd name="T15" fmla="*/ 708 h 708"/>
                <a:gd name="T16" fmla="*/ 597 w 597"/>
                <a:gd name="T17" fmla="*/ 708 h 708"/>
                <a:gd name="T18" fmla="*/ 597 w 597"/>
                <a:gd name="T19" fmla="*/ 0 h 708"/>
                <a:gd name="T20" fmla="*/ 529 w 597"/>
                <a:gd name="T21"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708">
                  <a:moveTo>
                    <a:pt x="529" y="0"/>
                  </a:moveTo>
                  <a:lnTo>
                    <a:pt x="529" y="300"/>
                  </a:lnTo>
                  <a:lnTo>
                    <a:pt x="352" y="183"/>
                  </a:lnTo>
                  <a:lnTo>
                    <a:pt x="352" y="300"/>
                  </a:lnTo>
                  <a:lnTo>
                    <a:pt x="176" y="183"/>
                  </a:lnTo>
                  <a:lnTo>
                    <a:pt x="176" y="300"/>
                  </a:lnTo>
                  <a:lnTo>
                    <a:pt x="0" y="183"/>
                  </a:lnTo>
                  <a:lnTo>
                    <a:pt x="0" y="708"/>
                  </a:lnTo>
                  <a:lnTo>
                    <a:pt x="597" y="708"/>
                  </a:lnTo>
                  <a:lnTo>
                    <a:pt x="597" y="0"/>
                  </a:lnTo>
                  <a:lnTo>
                    <a:pt x="529"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35" name="Freeform 88"/>
            <p:cNvSpPr>
              <a:spLocks/>
            </p:cNvSpPr>
            <p:nvPr/>
          </p:nvSpPr>
          <p:spPr bwMode="auto">
            <a:xfrm>
              <a:off x="720353" y="3748343"/>
              <a:ext cx="610205" cy="311560"/>
            </a:xfrm>
            <a:custGeom>
              <a:avLst/>
              <a:gdLst>
                <a:gd name="T0" fmla="*/ 719 w 719"/>
                <a:gd name="T1" fmla="*/ 146 h 366"/>
                <a:gd name="T2" fmla="*/ 719 w 719"/>
                <a:gd name="T3" fmla="*/ 292 h 366"/>
                <a:gd name="T4" fmla="*/ 590 w 719"/>
                <a:gd name="T5" fmla="*/ 215 h 366"/>
                <a:gd name="T6" fmla="*/ 632 w 719"/>
                <a:gd name="T7" fmla="*/ 193 h 366"/>
                <a:gd name="T8" fmla="*/ 366 w 719"/>
                <a:gd name="T9" fmla="*/ 49 h 366"/>
                <a:gd name="T10" fmla="*/ 49 w 719"/>
                <a:gd name="T11" fmla="*/ 366 h 366"/>
                <a:gd name="T12" fmla="*/ 0 w 719"/>
                <a:gd name="T13" fmla="*/ 366 h 366"/>
                <a:gd name="T14" fmla="*/ 366 w 719"/>
                <a:gd name="T15" fmla="*/ 0 h 366"/>
                <a:gd name="T16" fmla="*/ 675 w 719"/>
                <a:gd name="T17" fmla="*/ 170 h 366"/>
                <a:gd name="T18" fmla="*/ 719 w 719"/>
                <a:gd name="T19" fmla="*/ 14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9" h="366">
                  <a:moveTo>
                    <a:pt x="719" y="146"/>
                  </a:moveTo>
                  <a:cubicBezTo>
                    <a:pt x="719" y="292"/>
                    <a:pt x="719" y="292"/>
                    <a:pt x="719" y="292"/>
                  </a:cubicBezTo>
                  <a:cubicBezTo>
                    <a:pt x="590" y="215"/>
                    <a:pt x="590" y="215"/>
                    <a:pt x="590" y="215"/>
                  </a:cubicBezTo>
                  <a:cubicBezTo>
                    <a:pt x="632" y="193"/>
                    <a:pt x="632" y="193"/>
                    <a:pt x="632" y="193"/>
                  </a:cubicBezTo>
                  <a:cubicBezTo>
                    <a:pt x="575" y="106"/>
                    <a:pt x="477" y="49"/>
                    <a:pt x="366" y="49"/>
                  </a:cubicBezTo>
                  <a:cubicBezTo>
                    <a:pt x="191" y="49"/>
                    <a:pt x="49" y="190"/>
                    <a:pt x="49" y="366"/>
                  </a:cubicBezTo>
                  <a:cubicBezTo>
                    <a:pt x="0" y="366"/>
                    <a:pt x="0" y="366"/>
                    <a:pt x="0" y="366"/>
                  </a:cubicBezTo>
                  <a:cubicBezTo>
                    <a:pt x="0" y="164"/>
                    <a:pt x="164" y="0"/>
                    <a:pt x="366" y="0"/>
                  </a:cubicBezTo>
                  <a:cubicBezTo>
                    <a:pt x="496" y="0"/>
                    <a:pt x="610" y="68"/>
                    <a:pt x="675" y="170"/>
                  </a:cubicBezTo>
                  <a:lnTo>
                    <a:pt x="719" y="146"/>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37" name="Freeform 90"/>
            <p:cNvSpPr>
              <a:spLocks noEditPoints="1"/>
            </p:cNvSpPr>
            <p:nvPr/>
          </p:nvSpPr>
          <p:spPr bwMode="auto">
            <a:xfrm>
              <a:off x="849497" y="3872644"/>
              <a:ext cx="363217" cy="371289"/>
            </a:xfrm>
            <a:custGeom>
              <a:avLst/>
              <a:gdLst>
                <a:gd name="T0" fmla="*/ 44 w 349"/>
                <a:gd name="T1" fmla="*/ 122 h 357"/>
                <a:gd name="T2" fmla="*/ 167 w 349"/>
                <a:gd name="T3" fmla="*/ 122 h 357"/>
                <a:gd name="T4" fmla="*/ 243 w 349"/>
                <a:gd name="T5" fmla="*/ 69 h 357"/>
                <a:gd name="T6" fmla="*/ 243 w 349"/>
                <a:gd name="T7" fmla="*/ 128 h 357"/>
                <a:gd name="T8" fmla="*/ 243 w 349"/>
                <a:gd name="T9" fmla="*/ 69 h 357"/>
                <a:gd name="T10" fmla="*/ 113 w 349"/>
                <a:gd name="T11" fmla="*/ 30 h 357"/>
                <a:gd name="T12" fmla="*/ 236 w 349"/>
                <a:gd name="T13" fmla="*/ 30 h 357"/>
                <a:gd name="T14" fmla="*/ 172 w 349"/>
                <a:gd name="T15" fmla="*/ 117 h 357"/>
                <a:gd name="T16" fmla="*/ 109 w 349"/>
                <a:gd name="T17" fmla="*/ 35 h 357"/>
                <a:gd name="T18" fmla="*/ 172 w 349"/>
                <a:gd name="T19" fmla="*/ 117 h 357"/>
                <a:gd name="T20" fmla="*/ 240 w 349"/>
                <a:gd name="T21" fmla="*/ 63 h 357"/>
                <a:gd name="T22" fmla="*/ 177 w 349"/>
                <a:gd name="T23" fmla="*/ 64 h 357"/>
                <a:gd name="T24" fmla="*/ 170 w 349"/>
                <a:gd name="T25" fmla="*/ 218 h 357"/>
                <a:gd name="T26" fmla="*/ 0 w 349"/>
                <a:gd name="T27" fmla="*/ 207 h 357"/>
                <a:gd name="T28" fmla="*/ 170 w 349"/>
                <a:gd name="T29" fmla="*/ 218 h 357"/>
                <a:gd name="T30" fmla="*/ 217 w 349"/>
                <a:gd name="T31" fmla="*/ 273 h 357"/>
                <a:gd name="T32" fmla="*/ 310 w 349"/>
                <a:gd name="T33" fmla="*/ 155 h 357"/>
                <a:gd name="T34" fmla="*/ 177 w 349"/>
                <a:gd name="T35" fmla="*/ 226 h 357"/>
                <a:gd name="T36" fmla="*/ 309 w 349"/>
                <a:gd name="T37" fmla="*/ 234 h 357"/>
                <a:gd name="T38" fmla="*/ 177 w 349"/>
                <a:gd name="T39" fmla="*/ 357 h 357"/>
                <a:gd name="T40" fmla="*/ 41 w 349"/>
                <a:gd name="T41" fmla="*/ 234 h 357"/>
                <a:gd name="T42" fmla="*/ 172 w 349"/>
                <a:gd name="T43" fmla="*/ 226 h 357"/>
                <a:gd name="T44" fmla="*/ 41 w 349"/>
                <a:gd name="T45" fmla="*/ 292 h 357"/>
                <a:gd name="T46" fmla="*/ 246 w 349"/>
                <a:gd name="T47" fmla="*/ 180 h 357"/>
                <a:gd name="T48" fmla="*/ 309 w 349"/>
                <a:gd name="T49" fmla="*/ 102 h 357"/>
                <a:gd name="T50" fmla="*/ 246 w 349"/>
                <a:gd name="T51" fmla="*/ 180 h 357"/>
                <a:gd name="T52" fmla="*/ 177 w 349"/>
                <a:gd name="T53" fmla="*/ 162 h 357"/>
                <a:gd name="T54" fmla="*/ 240 w 349"/>
                <a:gd name="T55" fmla="*/ 132 h 357"/>
                <a:gd name="T56" fmla="*/ 230 w 349"/>
                <a:gd name="T57" fmla="*/ 187 h 357"/>
                <a:gd name="T58" fmla="*/ 109 w 349"/>
                <a:gd name="T59" fmla="*/ 156 h 357"/>
                <a:gd name="T60" fmla="*/ 172 w 349"/>
                <a:gd name="T61" fmla="*/ 162 h 357"/>
                <a:gd name="T62" fmla="*/ 109 w 349"/>
                <a:gd name="T63" fmla="*/ 182 h 357"/>
                <a:gd name="T64" fmla="*/ 41 w 349"/>
                <a:gd name="T65" fmla="*/ 127 h 357"/>
                <a:gd name="T66" fmla="*/ 103 w 349"/>
                <a:gd name="T67" fmla="*/ 180 h 357"/>
                <a:gd name="T68" fmla="*/ 175 w 349"/>
                <a:gd name="T69" fmla="*/ 167 h 357"/>
                <a:gd name="T70" fmla="*/ 175 w 349"/>
                <a:gd name="T71" fmla="*/ 214 h 357"/>
                <a:gd name="T72" fmla="*/ 175 w 349"/>
                <a:gd name="T73" fmla="*/ 16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9" h="357">
                  <a:moveTo>
                    <a:pt x="106" y="92"/>
                  </a:moveTo>
                  <a:lnTo>
                    <a:pt x="44" y="122"/>
                  </a:lnTo>
                  <a:lnTo>
                    <a:pt x="106" y="151"/>
                  </a:lnTo>
                  <a:lnTo>
                    <a:pt x="167" y="122"/>
                  </a:lnTo>
                  <a:lnTo>
                    <a:pt x="106" y="92"/>
                  </a:lnTo>
                  <a:close/>
                  <a:moveTo>
                    <a:pt x="243" y="69"/>
                  </a:moveTo>
                  <a:lnTo>
                    <a:pt x="181" y="98"/>
                  </a:lnTo>
                  <a:lnTo>
                    <a:pt x="243" y="128"/>
                  </a:lnTo>
                  <a:lnTo>
                    <a:pt x="305" y="98"/>
                  </a:lnTo>
                  <a:lnTo>
                    <a:pt x="243" y="69"/>
                  </a:lnTo>
                  <a:close/>
                  <a:moveTo>
                    <a:pt x="175" y="0"/>
                  </a:moveTo>
                  <a:lnTo>
                    <a:pt x="113" y="30"/>
                  </a:lnTo>
                  <a:lnTo>
                    <a:pt x="175" y="59"/>
                  </a:lnTo>
                  <a:lnTo>
                    <a:pt x="236" y="30"/>
                  </a:lnTo>
                  <a:lnTo>
                    <a:pt x="175" y="0"/>
                  </a:lnTo>
                  <a:close/>
                  <a:moveTo>
                    <a:pt x="172" y="117"/>
                  </a:moveTo>
                  <a:lnTo>
                    <a:pt x="172" y="64"/>
                  </a:lnTo>
                  <a:lnTo>
                    <a:pt x="109" y="35"/>
                  </a:lnTo>
                  <a:lnTo>
                    <a:pt x="109" y="87"/>
                  </a:lnTo>
                  <a:lnTo>
                    <a:pt x="172" y="117"/>
                  </a:lnTo>
                  <a:close/>
                  <a:moveTo>
                    <a:pt x="177" y="93"/>
                  </a:moveTo>
                  <a:lnTo>
                    <a:pt x="240" y="63"/>
                  </a:lnTo>
                  <a:lnTo>
                    <a:pt x="240" y="35"/>
                  </a:lnTo>
                  <a:lnTo>
                    <a:pt x="177" y="64"/>
                  </a:lnTo>
                  <a:lnTo>
                    <a:pt x="177" y="93"/>
                  </a:lnTo>
                  <a:close/>
                  <a:moveTo>
                    <a:pt x="170" y="218"/>
                  </a:moveTo>
                  <a:lnTo>
                    <a:pt x="38" y="155"/>
                  </a:lnTo>
                  <a:lnTo>
                    <a:pt x="0" y="207"/>
                  </a:lnTo>
                  <a:lnTo>
                    <a:pt x="132" y="273"/>
                  </a:lnTo>
                  <a:lnTo>
                    <a:pt x="170" y="218"/>
                  </a:lnTo>
                  <a:close/>
                  <a:moveTo>
                    <a:pt x="179" y="218"/>
                  </a:moveTo>
                  <a:lnTo>
                    <a:pt x="217" y="273"/>
                  </a:lnTo>
                  <a:lnTo>
                    <a:pt x="349" y="207"/>
                  </a:lnTo>
                  <a:lnTo>
                    <a:pt x="310" y="155"/>
                  </a:lnTo>
                  <a:lnTo>
                    <a:pt x="179" y="218"/>
                  </a:lnTo>
                  <a:close/>
                  <a:moveTo>
                    <a:pt x="177" y="226"/>
                  </a:moveTo>
                  <a:lnTo>
                    <a:pt x="216" y="280"/>
                  </a:lnTo>
                  <a:lnTo>
                    <a:pt x="309" y="234"/>
                  </a:lnTo>
                  <a:lnTo>
                    <a:pt x="309" y="292"/>
                  </a:lnTo>
                  <a:lnTo>
                    <a:pt x="177" y="357"/>
                  </a:lnTo>
                  <a:lnTo>
                    <a:pt x="177" y="226"/>
                  </a:lnTo>
                  <a:close/>
                  <a:moveTo>
                    <a:pt x="41" y="234"/>
                  </a:moveTo>
                  <a:lnTo>
                    <a:pt x="134" y="280"/>
                  </a:lnTo>
                  <a:lnTo>
                    <a:pt x="172" y="226"/>
                  </a:lnTo>
                  <a:lnTo>
                    <a:pt x="172" y="357"/>
                  </a:lnTo>
                  <a:lnTo>
                    <a:pt x="41" y="292"/>
                  </a:lnTo>
                  <a:lnTo>
                    <a:pt x="41" y="234"/>
                  </a:lnTo>
                  <a:close/>
                  <a:moveTo>
                    <a:pt x="246" y="180"/>
                  </a:moveTo>
                  <a:lnTo>
                    <a:pt x="246" y="132"/>
                  </a:lnTo>
                  <a:lnTo>
                    <a:pt x="309" y="102"/>
                  </a:lnTo>
                  <a:lnTo>
                    <a:pt x="309" y="150"/>
                  </a:lnTo>
                  <a:lnTo>
                    <a:pt x="246" y="180"/>
                  </a:lnTo>
                  <a:close/>
                  <a:moveTo>
                    <a:pt x="230" y="187"/>
                  </a:moveTo>
                  <a:lnTo>
                    <a:pt x="177" y="162"/>
                  </a:lnTo>
                  <a:lnTo>
                    <a:pt x="177" y="102"/>
                  </a:lnTo>
                  <a:lnTo>
                    <a:pt x="240" y="132"/>
                  </a:lnTo>
                  <a:lnTo>
                    <a:pt x="240" y="182"/>
                  </a:lnTo>
                  <a:lnTo>
                    <a:pt x="230" y="187"/>
                  </a:lnTo>
                  <a:close/>
                  <a:moveTo>
                    <a:pt x="109" y="182"/>
                  </a:moveTo>
                  <a:lnTo>
                    <a:pt x="109" y="156"/>
                  </a:lnTo>
                  <a:lnTo>
                    <a:pt x="172" y="127"/>
                  </a:lnTo>
                  <a:lnTo>
                    <a:pt x="172" y="162"/>
                  </a:lnTo>
                  <a:lnTo>
                    <a:pt x="118" y="187"/>
                  </a:lnTo>
                  <a:lnTo>
                    <a:pt x="109" y="182"/>
                  </a:lnTo>
                  <a:close/>
                  <a:moveTo>
                    <a:pt x="41" y="150"/>
                  </a:moveTo>
                  <a:lnTo>
                    <a:pt x="41" y="127"/>
                  </a:lnTo>
                  <a:lnTo>
                    <a:pt x="103" y="156"/>
                  </a:lnTo>
                  <a:lnTo>
                    <a:pt x="103" y="180"/>
                  </a:lnTo>
                  <a:lnTo>
                    <a:pt x="41" y="150"/>
                  </a:lnTo>
                  <a:close/>
                  <a:moveTo>
                    <a:pt x="175" y="167"/>
                  </a:moveTo>
                  <a:lnTo>
                    <a:pt x="224" y="190"/>
                  </a:lnTo>
                  <a:lnTo>
                    <a:pt x="175" y="214"/>
                  </a:lnTo>
                  <a:lnTo>
                    <a:pt x="126" y="190"/>
                  </a:lnTo>
                  <a:lnTo>
                    <a:pt x="175" y="167"/>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36" name="Freeform 89"/>
            <p:cNvSpPr>
              <a:spLocks/>
            </p:cNvSpPr>
            <p:nvPr/>
          </p:nvSpPr>
          <p:spPr bwMode="auto">
            <a:xfrm>
              <a:off x="731653" y="4059903"/>
              <a:ext cx="610205" cy="309945"/>
            </a:xfrm>
            <a:custGeom>
              <a:avLst/>
              <a:gdLst>
                <a:gd name="T0" fmla="*/ 45 w 719"/>
                <a:gd name="T1" fmla="*/ 195 h 365"/>
                <a:gd name="T2" fmla="*/ 354 w 719"/>
                <a:gd name="T3" fmla="*/ 365 h 365"/>
                <a:gd name="T4" fmla="*/ 719 w 719"/>
                <a:gd name="T5" fmla="*/ 0 h 365"/>
                <a:gd name="T6" fmla="*/ 671 w 719"/>
                <a:gd name="T7" fmla="*/ 0 h 365"/>
                <a:gd name="T8" fmla="*/ 354 w 719"/>
                <a:gd name="T9" fmla="*/ 317 h 365"/>
                <a:gd name="T10" fmla="*/ 88 w 719"/>
                <a:gd name="T11" fmla="*/ 172 h 365"/>
                <a:gd name="T12" fmla="*/ 129 w 719"/>
                <a:gd name="T13" fmla="*/ 150 h 365"/>
                <a:gd name="T14" fmla="*/ 0 w 719"/>
                <a:gd name="T15" fmla="*/ 73 h 365"/>
                <a:gd name="T16" fmla="*/ 0 w 719"/>
                <a:gd name="T17" fmla="*/ 219 h 365"/>
                <a:gd name="T18" fmla="*/ 45 w 719"/>
                <a:gd name="T19" fmla="*/ 19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9" h="365">
                  <a:moveTo>
                    <a:pt x="45" y="195"/>
                  </a:moveTo>
                  <a:cubicBezTo>
                    <a:pt x="110" y="297"/>
                    <a:pt x="224" y="365"/>
                    <a:pt x="354" y="365"/>
                  </a:cubicBezTo>
                  <a:cubicBezTo>
                    <a:pt x="556" y="365"/>
                    <a:pt x="719" y="202"/>
                    <a:pt x="719" y="0"/>
                  </a:cubicBezTo>
                  <a:cubicBezTo>
                    <a:pt x="671" y="0"/>
                    <a:pt x="671" y="0"/>
                    <a:pt x="671" y="0"/>
                  </a:cubicBezTo>
                  <a:cubicBezTo>
                    <a:pt x="671" y="175"/>
                    <a:pt x="529" y="317"/>
                    <a:pt x="354" y="317"/>
                  </a:cubicBezTo>
                  <a:cubicBezTo>
                    <a:pt x="242" y="317"/>
                    <a:pt x="144" y="259"/>
                    <a:pt x="88" y="172"/>
                  </a:cubicBezTo>
                  <a:cubicBezTo>
                    <a:pt x="129" y="150"/>
                    <a:pt x="129" y="150"/>
                    <a:pt x="129" y="150"/>
                  </a:cubicBezTo>
                  <a:cubicBezTo>
                    <a:pt x="0" y="73"/>
                    <a:pt x="0" y="73"/>
                    <a:pt x="0" y="73"/>
                  </a:cubicBezTo>
                  <a:cubicBezTo>
                    <a:pt x="0" y="219"/>
                    <a:pt x="0" y="219"/>
                    <a:pt x="0" y="219"/>
                  </a:cubicBezTo>
                  <a:lnTo>
                    <a:pt x="45" y="195"/>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33" name="Rectangle 86"/>
            <p:cNvSpPr>
              <a:spLocks noChangeArrowheads="1"/>
            </p:cNvSpPr>
            <p:nvPr/>
          </p:nvSpPr>
          <p:spPr bwMode="auto">
            <a:xfrm>
              <a:off x="539552" y="4261690"/>
              <a:ext cx="1412511" cy="232459"/>
            </a:xfrm>
            <a:prstGeom prst="rect">
              <a:avLst/>
            </a:prstGeom>
            <a:solidFill>
              <a:srgbClr val="E1E1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grpSp>
      <p:sp>
        <p:nvSpPr>
          <p:cNvPr id="138" name="Rectangle 97"/>
          <p:cNvSpPr>
            <a:spLocks noChangeArrowheads="1"/>
          </p:cNvSpPr>
          <p:nvPr/>
        </p:nvSpPr>
        <p:spPr bwMode="auto">
          <a:xfrm>
            <a:off x="698575" y="4630738"/>
            <a:ext cx="1389062" cy="1389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p>
            <a:pPr algn="l" rtl="0" fontAlgn="auto">
              <a:lnSpc>
                <a:spcPct val="90000"/>
              </a:lnSpc>
              <a:spcBef>
                <a:spcPts val="0"/>
              </a:spcBef>
              <a:spcAft>
                <a:spcPts val="0"/>
              </a:spcAft>
              <a:defRPr/>
            </a:pPr>
            <a:r>
              <a:rPr lang="en-US" sz="1200" b="1" i="0" u="none" kern="0" baseline="0">
                <a:solidFill>
                  <a:srgbClr val="00646E"/>
                </a:solidFill>
                <a:latin typeface="Arial" pitchFamily="34" charset="0"/>
                <a:ea typeface="ＭＳ Ｐゴシック" charset="-128"/>
                <a:hlinkClick r:id="rId11"/>
              </a:rPr>
              <a:t>Repair Services</a:t>
            </a:r>
            <a:endParaRPr lang="en-US" sz="1200" b="1" kern="0" dirty="0">
              <a:solidFill>
                <a:srgbClr val="00646E"/>
              </a:solidFill>
              <a:latin typeface="Arial" pitchFamily="34" charset="0"/>
              <a:ea typeface="ＭＳ Ｐゴシック" charset="-128"/>
            </a:endParaRPr>
          </a:p>
        </p:txBody>
      </p:sp>
      <p:grpSp>
        <p:nvGrpSpPr>
          <p:cNvPr id="144" name="Group 143"/>
          <p:cNvGrpSpPr>
            <a:grpSpLocks noChangeAspect="1"/>
          </p:cNvGrpSpPr>
          <p:nvPr/>
        </p:nvGrpSpPr>
        <p:grpSpPr bwMode="auto">
          <a:xfrm>
            <a:off x="3771975" y="4630738"/>
            <a:ext cx="1390650" cy="1390650"/>
            <a:chOff x="3589244" y="4607524"/>
            <a:chExt cx="1412511" cy="1413551"/>
          </a:xfrm>
        </p:grpSpPr>
        <p:sp>
          <p:nvSpPr>
            <p:cNvPr id="145" name="Rectangle 103"/>
            <p:cNvSpPr>
              <a:spLocks noChangeArrowheads="1"/>
            </p:cNvSpPr>
            <p:nvPr/>
          </p:nvSpPr>
          <p:spPr bwMode="auto">
            <a:xfrm>
              <a:off x="3589244" y="4607524"/>
              <a:ext cx="1412511" cy="1411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72000" bIns="72000"/>
            <a:lstStyle/>
            <a:p>
              <a:pPr algn="l" rtl="0" fontAlgn="auto">
                <a:lnSpc>
                  <a:spcPct val="90000"/>
                </a:lnSpc>
                <a:spcBef>
                  <a:spcPts val="0"/>
                </a:spcBef>
                <a:spcAft>
                  <a:spcPts val="0"/>
                </a:spcAft>
                <a:defRPr/>
              </a:pPr>
              <a:r>
                <a:rPr lang="en-US" sz="1200" b="1" i="0" u="none" kern="0" baseline="0">
                  <a:solidFill>
                    <a:srgbClr val="00646E"/>
                  </a:solidFill>
                  <a:latin typeface="Arial" pitchFamily="34" charset="0"/>
                  <a:ea typeface="ＭＳ Ｐゴシック" charset="-128"/>
                  <a:hlinkClick r:id="rId12"/>
                </a:rPr>
                <a:t>Retrofit and Modernization Services</a:t>
              </a:r>
              <a:endParaRPr lang="en-US" sz="1200" b="1" kern="0" dirty="0">
                <a:solidFill>
                  <a:srgbClr val="00646E"/>
                </a:solidFill>
                <a:latin typeface="Arial" pitchFamily="34" charset="0"/>
                <a:ea typeface="ＭＳ Ｐゴシック" charset="-128"/>
              </a:endParaRPr>
            </a:p>
          </p:txBody>
        </p:sp>
        <p:sp>
          <p:nvSpPr>
            <p:cNvPr id="147" name="Freeform 105"/>
            <p:cNvSpPr>
              <a:spLocks/>
            </p:cNvSpPr>
            <p:nvPr/>
          </p:nvSpPr>
          <p:spPr bwMode="auto">
            <a:xfrm>
              <a:off x="4261637" y="5054503"/>
              <a:ext cx="622408" cy="734208"/>
            </a:xfrm>
            <a:custGeom>
              <a:avLst/>
              <a:gdLst>
                <a:gd name="T0" fmla="*/ 529 w 598"/>
                <a:gd name="T1" fmla="*/ 0 h 707"/>
                <a:gd name="T2" fmla="*/ 529 w 598"/>
                <a:gd name="T3" fmla="*/ 299 h 707"/>
                <a:gd name="T4" fmla="*/ 353 w 598"/>
                <a:gd name="T5" fmla="*/ 183 h 707"/>
                <a:gd name="T6" fmla="*/ 353 w 598"/>
                <a:gd name="T7" fmla="*/ 299 h 707"/>
                <a:gd name="T8" fmla="*/ 176 w 598"/>
                <a:gd name="T9" fmla="*/ 183 h 707"/>
                <a:gd name="T10" fmla="*/ 176 w 598"/>
                <a:gd name="T11" fmla="*/ 299 h 707"/>
                <a:gd name="T12" fmla="*/ 0 w 598"/>
                <a:gd name="T13" fmla="*/ 183 h 707"/>
                <a:gd name="T14" fmla="*/ 0 w 598"/>
                <a:gd name="T15" fmla="*/ 707 h 707"/>
                <a:gd name="T16" fmla="*/ 597 w 598"/>
                <a:gd name="T17" fmla="*/ 707 h 707"/>
                <a:gd name="T18" fmla="*/ 598 w 598"/>
                <a:gd name="T19" fmla="*/ 0 h 707"/>
                <a:gd name="T20" fmla="*/ 529 w 598"/>
                <a:gd name="T21"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707">
                  <a:moveTo>
                    <a:pt x="529" y="0"/>
                  </a:moveTo>
                  <a:lnTo>
                    <a:pt x="529" y="299"/>
                  </a:lnTo>
                  <a:lnTo>
                    <a:pt x="353" y="183"/>
                  </a:lnTo>
                  <a:lnTo>
                    <a:pt x="353" y="299"/>
                  </a:lnTo>
                  <a:lnTo>
                    <a:pt x="176" y="183"/>
                  </a:lnTo>
                  <a:lnTo>
                    <a:pt x="176" y="299"/>
                  </a:lnTo>
                  <a:lnTo>
                    <a:pt x="0" y="183"/>
                  </a:lnTo>
                  <a:lnTo>
                    <a:pt x="0" y="707"/>
                  </a:lnTo>
                  <a:lnTo>
                    <a:pt x="597" y="707"/>
                  </a:lnTo>
                  <a:lnTo>
                    <a:pt x="598" y="0"/>
                  </a:lnTo>
                  <a:lnTo>
                    <a:pt x="529"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48" name="Freeform 106"/>
            <p:cNvSpPr>
              <a:spLocks noEditPoints="1"/>
            </p:cNvSpPr>
            <p:nvPr/>
          </p:nvSpPr>
          <p:spPr bwMode="auto">
            <a:xfrm>
              <a:off x="3853687" y="5335276"/>
              <a:ext cx="553072" cy="551866"/>
            </a:xfrm>
            <a:custGeom>
              <a:avLst/>
              <a:gdLst>
                <a:gd name="T0" fmla="*/ 177 w 531"/>
                <a:gd name="T1" fmla="*/ 0 h 531"/>
                <a:gd name="T2" fmla="*/ 531 w 531"/>
                <a:gd name="T3" fmla="*/ 0 h 531"/>
                <a:gd name="T4" fmla="*/ 531 w 531"/>
                <a:gd name="T5" fmla="*/ 354 h 531"/>
                <a:gd name="T6" fmla="*/ 323 w 531"/>
                <a:gd name="T7" fmla="*/ 354 h 531"/>
                <a:gd name="T8" fmla="*/ 323 w 531"/>
                <a:gd name="T9" fmla="*/ 337 h 531"/>
                <a:gd name="T10" fmla="*/ 513 w 531"/>
                <a:gd name="T11" fmla="*/ 337 h 531"/>
                <a:gd name="T12" fmla="*/ 513 w 531"/>
                <a:gd name="T13" fmla="*/ 18 h 531"/>
                <a:gd name="T14" fmla="*/ 194 w 531"/>
                <a:gd name="T15" fmla="*/ 18 h 531"/>
                <a:gd name="T16" fmla="*/ 194 w 531"/>
                <a:gd name="T17" fmla="*/ 209 h 531"/>
                <a:gd name="T18" fmla="*/ 177 w 531"/>
                <a:gd name="T19" fmla="*/ 209 h 531"/>
                <a:gd name="T20" fmla="*/ 177 w 531"/>
                <a:gd name="T21" fmla="*/ 0 h 531"/>
                <a:gd name="T22" fmla="*/ 177 w 531"/>
                <a:gd name="T23" fmla="*/ 0 h 531"/>
                <a:gd name="T24" fmla="*/ 283 w 531"/>
                <a:gd name="T25" fmla="*/ 88 h 531"/>
                <a:gd name="T26" fmla="*/ 443 w 531"/>
                <a:gd name="T27" fmla="*/ 88 h 531"/>
                <a:gd name="T28" fmla="*/ 443 w 531"/>
                <a:gd name="T29" fmla="*/ 248 h 531"/>
                <a:gd name="T30" fmla="*/ 425 w 531"/>
                <a:gd name="T31" fmla="*/ 248 h 531"/>
                <a:gd name="T32" fmla="*/ 425 w 531"/>
                <a:gd name="T33" fmla="*/ 119 h 531"/>
                <a:gd name="T34" fmla="*/ 310 w 531"/>
                <a:gd name="T35" fmla="*/ 234 h 531"/>
                <a:gd name="T36" fmla="*/ 310 w 531"/>
                <a:gd name="T37" fmla="*/ 531 h 531"/>
                <a:gd name="T38" fmla="*/ 0 w 531"/>
                <a:gd name="T39" fmla="*/ 531 h 531"/>
                <a:gd name="T40" fmla="*/ 0 w 531"/>
                <a:gd name="T41" fmla="*/ 222 h 531"/>
                <a:gd name="T42" fmla="*/ 297 w 531"/>
                <a:gd name="T43" fmla="*/ 222 h 531"/>
                <a:gd name="T44" fmla="*/ 412 w 531"/>
                <a:gd name="T45" fmla="*/ 106 h 531"/>
                <a:gd name="T46" fmla="*/ 283 w 531"/>
                <a:gd name="T47" fmla="*/ 106 h 531"/>
                <a:gd name="T48" fmla="*/ 283 w 531"/>
                <a:gd name="T49" fmla="*/ 88 h 531"/>
                <a:gd name="T50" fmla="*/ 283 w 531"/>
                <a:gd name="T51" fmla="*/ 8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1" h="531">
                  <a:moveTo>
                    <a:pt x="177" y="0"/>
                  </a:moveTo>
                  <a:lnTo>
                    <a:pt x="531" y="0"/>
                  </a:lnTo>
                  <a:lnTo>
                    <a:pt x="531" y="354"/>
                  </a:lnTo>
                  <a:lnTo>
                    <a:pt x="323" y="354"/>
                  </a:lnTo>
                  <a:lnTo>
                    <a:pt x="323" y="337"/>
                  </a:lnTo>
                  <a:lnTo>
                    <a:pt x="513" y="337"/>
                  </a:lnTo>
                  <a:lnTo>
                    <a:pt x="513" y="18"/>
                  </a:lnTo>
                  <a:lnTo>
                    <a:pt x="194" y="18"/>
                  </a:lnTo>
                  <a:lnTo>
                    <a:pt x="194" y="209"/>
                  </a:lnTo>
                  <a:lnTo>
                    <a:pt x="177" y="209"/>
                  </a:lnTo>
                  <a:lnTo>
                    <a:pt x="177" y="0"/>
                  </a:lnTo>
                  <a:lnTo>
                    <a:pt x="177" y="0"/>
                  </a:lnTo>
                  <a:close/>
                  <a:moveTo>
                    <a:pt x="283" y="88"/>
                  </a:moveTo>
                  <a:lnTo>
                    <a:pt x="443" y="88"/>
                  </a:lnTo>
                  <a:lnTo>
                    <a:pt x="443" y="248"/>
                  </a:lnTo>
                  <a:lnTo>
                    <a:pt x="425" y="248"/>
                  </a:lnTo>
                  <a:lnTo>
                    <a:pt x="425" y="119"/>
                  </a:lnTo>
                  <a:lnTo>
                    <a:pt x="310" y="234"/>
                  </a:lnTo>
                  <a:lnTo>
                    <a:pt x="310" y="531"/>
                  </a:lnTo>
                  <a:lnTo>
                    <a:pt x="0" y="531"/>
                  </a:lnTo>
                  <a:lnTo>
                    <a:pt x="0" y="222"/>
                  </a:lnTo>
                  <a:lnTo>
                    <a:pt x="297" y="222"/>
                  </a:lnTo>
                  <a:lnTo>
                    <a:pt x="412" y="106"/>
                  </a:lnTo>
                  <a:lnTo>
                    <a:pt x="283" y="106"/>
                  </a:lnTo>
                  <a:lnTo>
                    <a:pt x="283" y="88"/>
                  </a:lnTo>
                  <a:lnTo>
                    <a:pt x="283" y="8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46" name="Rectangle 104"/>
            <p:cNvSpPr>
              <a:spLocks noChangeArrowheads="1"/>
            </p:cNvSpPr>
            <p:nvPr/>
          </p:nvSpPr>
          <p:spPr bwMode="auto">
            <a:xfrm>
              <a:off x="3589244" y="5788710"/>
              <a:ext cx="1412511" cy="232365"/>
            </a:xfrm>
            <a:prstGeom prst="rect">
              <a:avLst/>
            </a:prstGeom>
            <a:solidFill>
              <a:srgbClr val="E1E1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grpSp>
      <p:grpSp>
        <p:nvGrpSpPr>
          <p:cNvPr id="116" name="Group 111"/>
          <p:cNvGrpSpPr>
            <a:grpSpLocks noChangeAspect="1"/>
          </p:cNvGrpSpPr>
          <p:nvPr/>
        </p:nvGrpSpPr>
        <p:grpSpPr bwMode="auto">
          <a:xfrm>
            <a:off x="2235275" y="4632325"/>
            <a:ext cx="1389062" cy="1389063"/>
            <a:chOff x="2065438" y="4607524"/>
            <a:chExt cx="1411471" cy="1413551"/>
          </a:xfrm>
        </p:grpSpPr>
        <p:sp>
          <p:nvSpPr>
            <p:cNvPr id="117" name="Rectangle 91"/>
            <p:cNvSpPr>
              <a:spLocks noChangeArrowheads="1"/>
            </p:cNvSpPr>
            <p:nvPr/>
          </p:nvSpPr>
          <p:spPr bwMode="auto">
            <a:xfrm>
              <a:off x="2065438" y="4607524"/>
              <a:ext cx="1411471" cy="1411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p>
              <a:pPr algn="l" rtl="0" fontAlgn="auto">
                <a:lnSpc>
                  <a:spcPct val="90000"/>
                </a:lnSpc>
                <a:spcBef>
                  <a:spcPts val="0"/>
                </a:spcBef>
                <a:spcAft>
                  <a:spcPts val="0"/>
                </a:spcAft>
                <a:defRPr/>
              </a:pPr>
              <a:r>
                <a:rPr lang="en-US" sz="1200" b="1" i="0" u="none" kern="0" baseline="0">
                  <a:solidFill>
                    <a:srgbClr val="00646E"/>
                  </a:solidFill>
                  <a:hlinkClick r:id="rId13"/>
                </a:rPr>
                <a:t>Local &amp; Maintenance Services</a:t>
              </a:r>
              <a:endParaRPr lang="en-US" sz="1200" b="1" kern="0" dirty="0">
                <a:solidFill>
                  <a:srgbClr val="00646E"/>
                </a:solidFill>
              </a:endParaRPr>
            </a:p>
          </p:txBody>
        </p:sp>
        <p:sp>
          <p:nvSpPr>
            <p:cNvPr id="119" name="Freeform 93"/>
            <p:cNvSpPr>
              <a:spLocks/>
            </p:cNvSpPr>
            <p:nvPr/>
          </p:nvSpPr>
          <p:spPr bwMode="auto">
            <a:xfrm>
              <a:off x="2738104" y="5053398"/>
              <a:ext cx="619434" cy="735047"/>
            </a:xfrm>
            <a:custGeom>
              <a:avLst/>
              <a:gdLst>
                <a:gd name="T0" fmla="*/ 529 w 597"/>
                <a:gd name="T1" fmla="*/ 0 h 707"/>
                <a:gd name="T2" fmla="*/ 529 w 597"/>
                <a:gd name="T3" fmla="*/ 299 h 707"/>
                <a:gd name="T4" fmla="*/ 353 w 597"/>
                <a:gd name="T5" fmla="*/ 183 h 707"/>
                <a:gd name="T6" fmla="*/ 353 w 597"/>
                <a:gd name="T7" fmla="*/ 299 h 707"/>
                <a:gd name="T8" fmla="*/ 177 w 597"/>
                <a:gd name="T9" fmla="*/ 183 h 707"/>
                <a:gd name="T10" fmla="*/ 177 w 597"/>
                <a:gd name="T11" fmla="*/ 299 h 707"/>
                <a:gd name="T12" fmla="*/ 0 w 597"/>
                <a:gd name="T13" fmla="*/ 183 h 707"/>
                <a:gd name="T14" fmla="*/ 0 w 597"/>
                <a:gd name="T15" fmla="*/ 707 h 707"/>
                <a:gd name="T16" fmla="*/ 597 w 597"/>
                <a:gd name="T17" fmla="*/ 707 h 707"/>
                <a:gd name="T18" fmla="*/ 597 w 597"/>
                <a:gd name="T19" fmla="*/ 0 h 707"/>
                <a:gd name="T20" fmla="*/ 529 w 597"/>
                <a:gd name="T21"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707">
                  <a:moveTo>
                    <a:pt x="529" y="0"/>
                  </a:moveTo>
                  <a:lnTo>
                    <a:pt x="529" y="299"/>
                  </a:lnTo>
                  <a:lnTo>
                    <a:pt x="353" y="183"/>
                  </a:lnTo>
                  <a:lnTo>
                    <a:pt x="353" y="299"/>
                  </a:lnTo>
                  <a:lnTo>
                    <a:pt x="177" y="183"/>
                  </a:lnTo>
                  <a:lnTo>
                    <a:pt x="177" y="299"/>
                  </a:lnTo>
                  <a:lnTo>
                    <a:pt x="0" y="183"/>
                  </a:lnTo>
                  <a:lnTo>
                    <a:pt x="0" y="707"/>
                  </a:lnTo>
                  <a:lnTo>
                    <a:pt x="597" y="707"/>
                  </a:lnTo>
                  <a:lnTo>
                    <a:pt x="597" y="0"/>
                  </a:lnTo>
                  <a:lnTo>
                    <a:pt x="529"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22" name="Freeform 96"/>
            <p:cNvSpPr>
              <a:spLocks/>
            </p:cNvSpPr>
            <p:nvPr/>
          </p:nvSpPr>
          <p:spPr bwMode="auto">
            <a:xfrm>
              <a:off x="2436453" y="5268258"/>
              <a:ext cx="114530" cy="58158"/>
            </a:xfrm>
            <a:custGeom>
              <a:avLst/>
              <a:gdLst>
                <a:gd name="T0" fmla="*/ 135 w 135"/>
                <a:gd name="T1" fmla="*/ 67 h 67"/>
                <a:gd name="T2" fmla="*/ 0 w 135"/>
                <a:gd name="T3" fmla="*/ 67 h 67"/>
                <a:gd name="T4" fmla="*/ 34 w 135"/>
                <a:gd name="T5" fmla="*/ 9 h 67"/>
                <a:gd name="T6" fmla="*/ 34 w 135"/>
                <a:gd name="T7" fmla="*/ 47 h 67"/>
                <a:gd name="T8" fmla="*/ 42 w 135"/>
                <a:gd name="T9" fmla="*/ 47 h 67"/>
                <a:gd name="T10" fmla="*/ 42 w 135"/>
                <a:gd name="T11" fmla="*/ 5 h 67"/>
                <a:gd name="T12" fmla="*/ 67 w 135"/>
                <a:gd name="T13" fmla="*/ 0 h 67"/>
                <a:gd name="T14" fmla="*/ 91 w 135"/>
                <a:gd name="T15" fmla="*/ 4 h 67"/>
                <a:gd name="T16" fmla="*/ 91 w 135"/>
                <a:gd name="T17" fmla="*/ 47 h 67"/>
                <a:gd name="T18" fmla="*/ 99 w 135"/>
                <a:gd name="T19" fmla="*/ 47 h 67"/>
                <a:gd name="T20" fmla="*/ 99 w 135"/>
                <a:gd name="T21" fmla="*/ 8 h 67"/>
                <a:gd name="T22" fmla="*/ 135 w 135"/>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67">
                  <a:moveTo>
                    <a:pt x="135" y="67"/>
                  </a:moveTo>
                  <a:cubicBezTo>
                    <a:pt x="0" y="67"/>
                    <a:pt x="0" y="67"/>
                    <a:pt x="0" y="67"/>
                  </a:cubicBezTo>
                  <a:cubicBezTo>
                    <a:pt x="0" y="42"/>
                    <a:pt x="14" y="20"/>
                    <a:pt x="34" y="9"/>
                  </a:cubicBezTo>
                  <a:cubicBezTo>
                    <a:pt x="34" y="47"/>
                    <a:pt x="34" y="47"/>
                    <a:pt x="34" y="47"/>
                  </a:cubicBezTo>
                  <a:cubicBezTo>
                    <a:pt x="42" y="47"/>
                    <a:pt x="42" y="47"/>
                    <a:pt x="42" y="47"/>
                  </a:cubicBezTo>
                  <a:cubicBezTo>
                    <a:pt x="42" y="5"/>
                    <a:pt x="42" y="5"/>
                    <a:pt x="42" y="5"/>
                  </a:cubicBezTo>
                  <a:cubicBezTo>
                    <a:pt x="50" y="2"/>
                    <a:pt x="58" y="0"/>
                    <a:pt x="67" y="0"/>
                  </a:cubicBezTo>
                  <a:cubicBezTo>
                    <a:pt x="76" y="0"/>
                    <a:pt x="84" y="2"/>
                    <a:pt x="91" y="4"/>
                  </a:cubicBezTo>
                  <a:cubicBezTo>
                    <a:pt x="91" y="47"/>
                    <a:pt x="91" y="47"/>
                    <a:pt x="91" y="47"/>
                  </a:cubicBezTo>
                  <a:cubicBezTo>
                    <a:pt x="99" y="47"/>
                    <a:pt x="99" y="47"/>
                    <a:pt x="99" y="47"/>
                  </a:cubicBezTo>
                  <a:cubicBezTo>
                    <a:pt x="99" y="8"/>
                    <a:pt x="99" y="8"/>
                    <a:pt x="99" y="8"/>
                  </a:cubicBezTo>
                  <a:cubicBezTo>
                    <a:pt x="120" y="19"/>
                    <a:pt x="135" y="42"/>
                    <a:pt x="135" y="67"/>
                  </a:cubicBezTo>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20" name="Freeform 94"/>
            <p:cNvSpPr>
              <a:spLocks/>
            </p:cNvSpPr>
            <p:nvPr/>
          </p:nvSpPr>
          <p:spPr bwMode="auto">
            <a:xfrm>
              <a:off x="2447745" y="5332878"/>
              <a:ext cx="93560" cy="56542"/>
            </a:xfrm>
            <a:custGeom>
              <a:avLst/>
              <a:gdLst>
                <a:gd name="T0" fmla="*/ 111 w 111"/>
                <a:gd name="T1" fmla="*/ 6 h 65"/>
                <a:gd name="T2" fmla="*/ 111 w 111"/>
                <a:gd name="T3" fmla="*/ 0 h 65"/>
                <a:gd name="T4" fmla="*/ 1 w 111"/>
                <a:gd name="T5" fmla="*/ 0 h 65"/>
                <a:gd name="T6" fmla="*/ 0 w 111"/>
                <a:gd name="T7" fmla="*/ 6 h 65"/>
                <a:gd name="T8" fmla="*/ 56 w 111"/>
                <a:gd name="T9" fmla="*/ 65 h 65"/>
                <a:gd name="T10" fmla="*/ 111 w 111"/>
                <a:gd name="T11" fmla="*/ 6 h 65"/>
              </a:gdLst>
              <a:ahLst/>
              <a:cxnLst>
                <a:cxn ang="0">
                  <a:pos x="T0" y="T1"/>
                </a:cxn>
                <a:cxn ang="0">
                  <a:pos x="T2" y="T3"/>
                </a:cxn>
                <a:cxn ang="0">
                  <a:pos x="T4" y="T5"/>
                </a:cxn>
                <a:cxn ang="0">
                  <a:pos x="T6" y="T7"/>
                </a:cxn>
                <a:cxn ang="0">
                  <a:pos x="T8" y="T9"/>
                </a:cxn>
                <a:cxn ang="0">
                  <a:pos x="T10" y="T11"/>
                </a:cxn>
              </a:cxnLst>
              <a:rect l="0" t="0" r="r" b="b"/>
              <a:pathLst>
                <a:path w="111" h="65">
                  <a:moveTo>
                    <a:pt x="111" y="6"/>
                  </a:moveTo>
                  <a:cubicBezTo>
                    <a:pt x="111" y="4"/>
                    <a:pt x="111" y="2"/>
                    <a:pt x="111" y="0"/>
                  </a:cubicBezTo>
                  <a:cubicBezTo>
                    <a:pt x="1" y="0"/>
                    <a:pt x="1" y="0"/>
                    <a:pt x="1" y="0"/>
                  </a:cubicBezTo>
                  <a:cubicBezTo>
                    <a:pt x="0" y="2"/>
                    <a:pt x="0" y="4"/>
                    <a:pt x="0" y="6"/>
                  </a:cubicBezTo>
                  <a:cubicBezTo>
                    <a:pt x="0" y="38"/>
                    <a:pt x="25" y="65"/>
                    <a:pt x="56" y="65"/>
                  </a:cubicBezTo>
                  <a:cubicBezTo>
                    <a:pt x="86" y="65"/>
                    <a:pt x="111" y="38"/>
                    <a:pt x="111" y="6"/>
                  </a:cubicBezTo>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21" name="Freeform 95"/>
            <p:cNvSpPr>
              <a:spLocks/>
            </p:cNvSpPr>
            <p:nvPr/>
          </p:nvSpPr>
          <p:spPr bwMode="auto">
            <a:xfrm>
              <a:off x="2379994" y="5399112"/>
              <a:ext cx="332301" cy="487877"/>
            </a:xfrm>
            <a:custGeom>
              <a:avLst/>
              <a:gdLst>
                <a:gd name="T0" fmla="*/ 359 w 390"/>
                <a:gd name="T1" fmla="*/ 208 h 575"/>
                <a:gd name="T2" fmla="*/ 384 w 390"/>
                <a:gd name="T3" fmla="*/ 205 h 575"/>
                <a:gd name="T4" fmla="*/ 355 w 390"/>
                <a:gd name="T5" fmla="*/ 195 h 575"/>
                <a:gd name="T6" fmla="*/ 322 w 390"/>
                <a:gd name="T7" fmla="*/ 226 h 575"/>
                <a:gd name="T8" fmla="*/ 264 w 390"/>
                <a:gd name="T9" fmla="*/ 233 h 575"/>
                <a:gd name="T10" fmla="*/ 233 w 390"/>
                <a:gd name="T11" fmla="*/ 30 h 575"/>
                <a:gd name="T12" fmla="*/ 200 w 390"/>
                <a:gd name="T13" fmla="*/ 0 h 575"/>
                <a:gd name="T14" fmla="*/ 67 w 390"/>
                <a:gd name="T15" fmla="*/ 0 h 575"/>
                <a:gd name="T16" fmla="*/ 34 w 390"/>
                <a:gd name="T17" fmla="*/ 30 h 575"/>
                <a:gd name="T18" fmla="*/ 34 w 390"/>
                <a:gd name="T19" fmla="*/ 30 h 575"/>
                <a:gd name="T20" fmla="*/ 0 w 390"/>
                <a:gd name="T21" fmla="*/ 250 h 575"/>
                <a:gd name="T22" fmla="*/ 0 w 390"/>
                <a:gd name="T23" fmla="*/ 253 h 575"/>
                <a:gd name="T24" fmla="*/ 17 w 390"/>
                <a:gd name="T25" fmla="*/ 270 h 575"/>
                <a:gd name="T26" fmla="*/ 33 w 390"/>
                <a:gd name="T27" fmla="*/ 256 h 575"/>
                <a:gd name="T28" fmla="*/ 33 w 390"/>
                <a:gd name="T29" fmla="*/ 256 h 575"/>
                <a:gd name="T30" fmla="*/ 67 w 390"/>
                <a:gd name="T31" fmla="*/ 90 h 575"/>
                <a:gd name="T32" fmla="*/ 67 w 390"/>
                <a:gd name="T33" fmla="*/ 558 h 575"/>
                <a:gd name="T34" fmla="*/ 84 w 390"/>
                <a:gd name="T35" fmla="*/ 575 h 575"/>
                <a:gd name="T36" fmla="*/ 100 w 390"/>
                <a:gd name="T37" fmla="*/ 560 h 575"/>
                <a:gd name="T38" fmla="*/ 130 w 390"/>
                <a:gd name="T39" fmla="*/ 273 h 575"/>
                <a:gd name="T40" fmla="*/ 137 w 390"/>
                <a:gd name="T41" fmla="*/ 273 h 575"/>
                <a:gd name="T42" fmla="*/ 167 w 390"/>
                <a:gd name="T43" fmla="*/ 560 h 575"/>
                <a:gd name="T44" fmla="*/ 184 w 390"/>
                <a:gd name="T45" fmla="*/ 575 h 575"/>
                <a:gd name="T46" fmla="*/ 200 w 390"/>
                <a:gd name="T47" fmla="*/ 558 h 575"/>
                <a:gd name="T48" fmla="*/ 200 w 390"/>
                <a:gd name="T49" fmla="*/ 90 h 575"/>
                <a:gd name="T50" fmla="*/ 230 w 390"/>
                <a:gd name="T51" fmla="*/ 237 h 575"/>
                <a:gd name="T52" fmla="*/ 211 w 390"/>
                <a:gd name="T53" fmla="*/ 239 h 575"/>
                <a:gd name="T54" fmla="*/ 214 w 390"/>
                <a:gd name="T55" fmla="*/ 261 h 575"/>
                <a:gd name="T56" fmla="*/ 235 w 390"/>
                <a:gd name="T57" fmla="*/ 258 h 575"/>
                <a:gd name="T58" fmla="*/ 250 w 390"/>
                <a:gd name="T59" fmla="*/ 270 h 575"/>
                <a:gd name="T60" fmla="*/ 267 w 390"/>
                <a:gd name="T61" fmla="*/ 254 h 575"/>
                <a:gd name="T62" fmla="*/ 325 w 390"/>
                <a:gd name="T63" fmla="*/ 247 h 575"/>
                <a:gd name="T64" fmla="*/ 364 w 390"/>
                <a:gd name="T65" fmla="*/ 269 h 575"/>
                <a:gd name="T66" fmla="*/ 390 w 390"/>
                <a:gd name="T67" fmla="*/ 253 h 575"/>
                <a:gd name="T68" fmla="*/ 365 w 390"/>
                <a:gd name="T69" fmla="*/ 256 h 575"/>
                <a:gd name="T70" fmla="*/ 346 w 390"/>
                <a:gd name="T71" fmla="*/ 234 h 575"/>
                <a:gd name="T72" fmla="*/ 359 w 390"/>
                <a:gd name="T73" fmla="*/ 20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0" h="575">
                  <a:moveTo>
                    <a:pt x="359" y="208"/>
                  </a:moveTo>
                  <a:cubicBezTo>
                    <a:pt x="384" y="205"/>
                    <a:pt x="384" y="205"/>
                    <a:pt x="384" y="205"/>
                  </a:cubicBezTo>
                  <a:cubicBezTo>
                    <a:pt x="376" y="198"/>
                    <a:pt x="366" y="194"/>
                    <a:pt x="355" y="195"/>
                  </a:cubicBezTo>
                  <a:cubicBezTo>
                    <a:pt x="338" y="197"/>
                    <a:pt x="325" y="210"/>
                    <a:pt x="322" y="226"/>
                  </a:cubicBezTo>
                  <a:cubicBezTo>
                    <a:pt x="264" y="233"/>
                    <a:pt x="264" y="233"/>
                    <a:pt x="264" y="233"/>
                  </a:cubicBezTo>
                  <a:cubicBezTo>
                    <a:pt x="233" y="30"/>
                    <a:pt x="233" y="30"/>
                    <a:pt x="233" y="30"/>
                  </a:cubicBezTo>
                  <a:cubicBezTo>
                    <a:pt x="230" y="13"/>
                    <a:pt x="217" y="0"/>
                    <a:pt x="200" y="0"/>
                  </a:cubicBezTo>
                  <a:cubicBezTo>
                    <a:pt x="67" y="0"/>
                    <a:pt x="67" y="0"/>
                    <a:pt x="67" y="0"/>
                  </a:cubicBezTo>
                  <a:cubicBezTo>
                    <a:pt x="50" y="0"/>
                    <a:pt x="37" y="13"/>
                    <a:pt x="34" y="30"/>
                  </a:cubicBezTo>
                  <a:cubicBezTo>
                    <a:pt x="34" y="30"/>
                    <a:pt x="34" y="30"/>
                    <a:pt x="34" y="30"/>
                  </a:cubicBezTo>
                  <a:cubicBezTo>
                    <a:pt x="0" y="250"/>
                    <a:pt x="0" y="250"/>
                    <a:pt x="0" y="250"/>
                  </a:cubicBezTo>
                  <a:cubicBezTo>
                    <a:pt x="0" y="251"/>
                    <a:pt x="0" y="252"/>
                    <a:pt x="0" y="253"/>
                  </a:cubicBezTo>
                  <a:cubicBezTo>
                    <a:pt x="0" y="262"/>
                    <a:pt x="8" y="270"/>
                    <a:pt x="17" y="270"/>
                  </a:cubicBezTo>
                  <a:cubicBezTo>
                    <a:pt x="25" y="270"/>
                    <a:pt x="32" y="264"/>
                    <a:pt x="33" y="256"/>
                  </a:cubicBezTo>
                  <a:cubicBezTo>
                    <a:pt x="33" y="256"/>
                    <a:pt x="33" y="256"/>
                    <a:pt x="33" y="256"/>
                  </a:cubicBezTo>
                  <a:cubicBezTo>
                    <a:pt x="67" y="90"/>
                    <a:pt x="67" y="90"/>
                    <a:pt x="67" y="90"/>
                  </a:cubicBezTo>
                  <a:cubicBezTo>
                    <a:pt x="67" y="558"/>
                    <a:pt x="67" y="558"/>
                    <a:pt x="67" y="558"/>
                  </a:cubicBezTo>
                  <a:cubicBezTo>
                    <a:pt x="67" y="567"/>
                    <a:pt x="74" y="575"/>
                    <a:pt x="84" y="575"/>
                  </a:cubicBezTo>
                  <a:cubicBezTo>
                    <a:pt x="92" y="575"/>
                    <a:pt x="99" y="569"/>
                    <a:pt x="100" y="560"/>
                  </a:cubicBezTo>
                  <a:cubicBezTo>
                    <a:pt x="130" y="273"/>
                    <a:pt x="130" y="273"/>
                    <a:pt x="130" y="273"/>
                  </a:cubicBezTo>
                  <a:cubicBezTo>
                    <a:pt x="131" y="269"/>
                    <a:pt x="136" y="269"/>
                    <a:pt x="137" y="273"/>
                  </a:cubicBezTo>
                  <a:cubicBezTo>
                    <a:pt x="167" y="560"/>
                    <a:pt x="167" y="560"/>
                    <a:pt x="167" y="560"/>
                  </a:cubicBezTo>
                  <a:cubicBezTo>
                    <a:pt x="168" y="569"/>
                    <a:pt x="175" y="575"/>
                    <a:pt x="184" y="575"/>
                  </a:cubicBezTo>
                  <a:cubicBezTo>
                    <a:pt x="193" y="575"/>
                    <a:pt x="200" y="567"/>
                    <a:pt x="200" y="558"/>
                  </a:cubicBezTo>
                  <a:cubicBezTo>
                    <a:pt x="200" y="90"/>
                    <a:pt x="200" y="90"/>
                    <a:pt x="200" y="90"/>
                  </a:cubicBezTo>
                  <a:cubicBezTo>
                    <a:pt x="230" y="237"/>
                    <a:pt x="230" y="237"/>
                    <a:pt x="230" y="237"/>
                  </a:cubicBezTo>
                  <a:cubicBezTo>
                    <a:pt x="211" y="239"/>
                    <a:pt x="211" y="239"/>
                    <a:pt x="211" y="239"/>
                  </a:cubicBezTo>
                  <a:cubicBezTo>
                    <a:pt x="214" y="261"/>
                    <a:pt x="214" y="261"/>
                    <a:pt x="214" y="261"/>
                  </a:cubicBezTo>
                  <a:cubicBezTo>
                    <a:pt x="235" y="258"/>
                    <a:pt x="235" y="258"/>
                    <a:pt x="235" y="258"/>
                  </a:cubicBezTo>
                  <a:cubicBezTo>
                    <a:pt x="237" y="265"/>
                    <a:pt x="243" y="270"/>
                    <a:pt x="250" y="270"/>
                  </a:cubicBezTo>
                  <a:cubicBezTo>
                    <a:pt x="259" y="270"/>
                    <a:pt x="266" y="263"/>
                    <a:pt x="267" y="254"/>
                  </a:cubicBezTo>
                  <a:cubicBezTo>
                    <a:pt x="325" y="247"/>
                    <a:pt x="325" y="247"/>
                    <a:pt x="325" y="247"/>
                  </a:cubicBezTo>
                  <a:cubicBezTo>
                    <a:pt x="332" y="262"/>
                    <a:pt x="347" y="271"/>
                    <a:pt x="364" y="269"/>
                  </a:cubicBezTo>
                  <a:cubicBezTo>
                    <a:pt x="375" y="268"/>
                    <a:pt x="384" y="261"/>
                    <a:pt x="390" y="253"/>
                  </a:cubicBezTo>
                  <a:cubicBezTo>
                    <a:pt x="365" y="256"/>
                    <a:pt x="365" y="256"/>
                    <a:pt x="365" y="256"/>
                  </a:cubicBezTo>
                  <a:cubicBezTo>
                    <a:pt x="346" y="234"/>
                    <a:pt x="346" y="234"/>
                    <a:pt x="346" y="234"/>
                  </a:cubicBezTo>
                  <a:lnTo>
                    <a:pt x="359" y="208"/>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18" name="Rectangle 92"/>
            <p:cNvSpPr>
              <a:spLocks noChangeArrowheads="1"/>
            </p:cNvSpPr>
            <p:nvPr/>
          </p:nvSpPr>
          <p:spPr bwMode="auto">
            <a:xfrm>
              <a:off x="2065438" y="5788445"/>
              <a:ext cx="1411471" cy="232630"/>
            </a:xfrm>
            <a:prstGeom prst="rect">
              <a:avLst/>
            </a:prstGeom>
            <a:solidFill>
              <a:srgbClr val="E1E1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grpSp>
      <p:sp>
        <p:nvSpPr>
          <p:cNvPr id="140" name="Freeform 99"/>
          <p:cNvSpPr>
            <a:spLocks/>
          </p:cNvSpPr>
          <p:nvPr/>
        </p:nvSpPr>
        <p:spPr bwMode="auto">
          <a:xfrm>
            <a:off x="1360562" y="5068888"/>
            <a:ext cx="611188" cy="723900"/>
          </a:xfrm>
          <a:custGeom>
            <a:avLst/>
            <a:gdLst>
              <a:gd name="T0" fmla="*/ 529 w 597"/>
              <a:gd name="T1" fmla="*/ 0 h 707"/>
              <a:gd name="T2" fmla="*/ 529 w 597"/>
              <a:gd name="T3" fmla="*/ 299 h 707"/>
              <a:gd name="T4" fmla="*/ 352 w 597"/>
              <a:gd name="T5" fmla="*/ 183 h 707"/>
              <a:gd name="T6" fmla="*/ 352 w 597"/>
              <a:gd name="T7" fmla="*/ 299 h 707"/>
              <a:gd name="T8" fmla="*/ 176 w 597"/>
              <a:gd name="T9" fmla="*/ 183 h 707"/>
              <a:gd name="T10" fmla="*/ 176 w 597"/>
              <a:gd name="T11" fmla="*/ 299 h 707"/>
              <a:gd name="T12" fmla="*/ 0 w 597"/>
              <a:gd name="T13" fmla="*/ 183 h 707"/>
              <a:gd name="T14" fmla="*/ 0 w 597"/>
              <a:gd name="T15" fmla="*/ 707 h 707"/>
              <a:gd name="T16" fmla="*/ 597 w 597"/>
              <a:gd name="T17" fmla="*/ 707 h 707"/>
              <a:gd name="T18" fmla="*/ 597 w 597"/>
              <a:gd name="T19" fmla="*/ 0 h 707"/>
              <a:gd name="T20" fmla="*/ 529 w 597"/>
              <a:gd name="T21"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707">
                <a:moveTo>
                  <a:pt x="529" y="0"/>
                </a:moveTo>
                <a:lnTo>
                  <a:pt x="529" y="299"/>
                </a:lnTo>
                <a:lnTo>
                  <a:pt x="352" y="183"/>
                </a:lnTo>
                <a:lnTo>
                  <a:pt x="352" y="299"/>
                </a:lnTo>
                <a:lnTo>
                  <a:pt x="176" y="183"/>
                </a:lnTo>
                <a:lnTo>
                  <a:pt x="176" y="299"/>
                </a:lnTo>
                <a:lnTo>
                  <a:pt x="0" y="183"/>
                </a:lnTo>
                <a:lnTo>
                  <a:pt x="0" y="707"/>
                </a:lnTo>
                <a:lnTo>
                  <a:pt x="597" y="707"/>
                </a:lnTo>
                <a:lnTo>
                  <a:pt x="597" y="0"/>
                </a:lnTo>
                <a:lnTo>
                  <a:pt x="529"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42" name="Freeform 101"/>
          <p:cNvSpPr>
            <a:spLocks noEditPoints="1"/>
          </p:cNvSpPr>
          <p:nvPr/>
        </p:nvSpPr>
        <p:spPr bwMode="auto">
          <a:xfrm>
            <a:off x="870025" y="5300663"/>
            <a:ext cx="561975" cy="561975"/>
          </a:xfrm>
          <a:custGeom>
            <a:avLst/>
            <a:gdLst>
              <a:gd name="T0" fmla="*/ 50 w 672"/>
              <a:gd name="T1" fmla="*/ 622 h 672"/>
              <a:gd name="T2" fmla="*/ 97 w 672"/>
              <a:gd name="T3" fmla="*/ 622 h 672"/>
              <a:gd name="T4" fmla="*/ 97 w 672"/>
              <a:gd name="T5" fmla="*/ 575 h 672"/>
              <a:gd name="T6" fmla="*/ 50 w 672"/>
              <a:gd name="T7" fmla="*/ 575 h 672"/>
              <a:gd name="T8" fmla="*/ 50 w 672"/>
              <a:gd name="T9" fmla="*/ 622 h 672"/>
              <a:gd name="T10" fmla="*/ 339 w 672"/>
              <a:gd name="T11" fmla="*/ 166 h 672"/>
              <a:gd name="T12" fmla="*/ 506 w 672"/>
              <a:gd name="T13" fmla="*/ 0 h 672"/>
              <a:gd name="T14" fmla="*/ 538 w 672"/>
              <a:gd name="T15" fmla="*/ 3 h 672"/>
              <a:gd name="T16" fmla="*/ 429 w 672"/>
              <a:gd name="T17" fmla="*/ 112 h 672"/>
              <a:gd name="T18" fmla="*/ 456 w 672"/>
              <a:gd name="T19" fmla="*/ 216 h 672"/>
              <a:gd name="T20" fmla="*/ 560 w 672"/>
              <a:gd name="T21" fmla="*/ 243 h 672"/>
              <a:gd name="T22" fmla="*/ 669 w 672"/>
              <a:gd name="T23" fmla="*/ 134 h 672"/>
              <a:gd name="T24" fmla="*/ 672 w 672"/>
              <a:gd name="T25" fmla="*/ 166 h 672"/>
              <a:gd name="T26" fmla="*/ 506 w 672"/>
              <a:gd name="T27" fmla="*/ 333 h 672"/>
              <a:gd name="T28" fmla="*/ 445 w 672"/>
              <a:gd name="T29" fmla="*/ 321 h 672"/>
              <a:gd name="T30" fmla="*/ 120 w 672"/>
              <a:gd name="T31" fmla="*/ 646 h 672"/>
              <a:gd name="T32" fmla="*/ 26 w 672"/>
              <a:gd name="T33" fmla="*/ 646 h 672"/>
              <a:gd name="T34" fmla="*/ 26 w 672"/>
              <a:gd name="T35" fmla="*/ 552 h 672"/>
              <a:gd name="T36" fmla="*/ 351 w 672"/>
              <a:gd name="T37" fmla="*/ 227 h 672"/>
              <a:gd name="T38" fmla="*/ 339 w 672"/>
              <a:gd name="T39" fmla="*/ 16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2" h="672">
                <a:moveTo>
                  <a:pt x="50" y="622"/>
                </a:moveTo>
                <a:cubicBezTo>
                  <a:pt x="63" y="635"/>
                  <a:pt x="84" y="635"/>
                  <a:pt x="97" y="622"/>
                </a:cubicBezTo>
                <a:cubicBezTo>
                  <a:pt x="110" y="609"/>
                  <a:pt x="110" y="588"/>
                  <a:pt x="97" y="575"/>
                </a:cubicBezTo>
                <a:cubicBezTo>
                  <a:pt x="84" y="562"/>
                  <a:pt x="63" y="562"/>
                  <a:pt x="50" y="575"/>
                </a:cubicBezTo>
                <a:cubicBezTo>
                  <a:pt x="37" y="588"/>
                  <a:pt x="37" y="609"/>
                  <a:pt x="50" y="622"/>
                </a:cubicBezTo>
                <a:close/>
                <a:moveTo>
                  <a:pt x="339" y="166"/>
                </a:moveTo>
                <a:cubicBezTo>
                  <a:pt x="339" y="75"/>
                  <a:pt x="414" y="0"/>
                  <a:pt x="506" y="0"/>
                </a:cubicBezTo>
                <a:cubicBezTo>
                  <a:pt x="517" y="0"/>
                  <a:pt x="528" y="1"/>
                  <a:pt x="538" y="3"/>
                </a:cubicBezTo>
                <a:cubicBezTo>
                  <a:pt x="429" y="112"/>
                  <a:pt x="429" y="112"/>
                  <a:pt x="429" y="112"/>
                </a:cubicBezTo>
                <a:cubicBezTo>
                  <a:pt x="456" y="216"/>
                  <a:pt x="456" y="216"/>
                  <a:pt x="456" y="216"/>
                </a:cubicBezTo>
                <a:cubicBezTo>
                  <a:pt x="560" y="243"/>
                  <a:pt x="560" y="243"/>
                  <a:pt x="560" y="243"/>
                </a:cubicBezTo>
                <a:cubicBezTo>
                  <a:pt x="669" y="134"/>
                  <a:pt x="669" y="134"/>
                  <a:pt x="669" y="134"/>
                </a:cubicBezTo>
                <a:cubicBezTo>
                  <a:pt x="671" y="145"/>
                  <a:pt x="672" y="155"/>
                  <a:pt x="672" y="166"/>
                </a:cubicBezTo>
                <a:cubicBezTo>
                  <a:pt x="672" y="258"/>
                  <a:pt x="598" y="333"/>
                  <a:pt x="506" y="333"/>
                </a:cubicBezTo>
                <a:cubicBezTo>
                  <a:pt x="484" y="333"/>
                  <a:pt x="464" y="329"/>
                  <a:pt x="445" y="321"/>
                </a:cubicBezTo>
                <a:cubicBezTo>
                  <a:pt x="120" y="646"/>
                  <a:pt x="120" y="646"/>
                  <a:pt x="120" y="646"/>
                </a:cubicBezTo>
                <a:cubicBezTo>
                  <a:pt x="94" y="672"/>
                  <a:pt x="52" y="672"/>
                  <a:pt x="26" y="646"/>
                </a:cubicBezTo>
                <a:cubicBezTo>
                  <a:pt x="0" y="620"/>
                  <a:pt x="0" y="578"/>
                  <a:pt x="26" y="552"/>
                </a:cubicBezTo>
                <a:cubicBezTo>
                  <a:pt x="351" y="227"/>
                  <a:pt x="351" y="227"/>
                  <a:pt x="351" y="227"/>
                </a:cubicBezTo>
                <a:cubicBezTo>
                  <a:pt x="344" y="208"/>
                  <a:pt x="339" y="188"/>
                  <a:pt x="339" y="166"/>
                </a:cubicBez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43" name="Freeform 102"/>
          <p:cNvSpPr>
            <a:spLocks/>
          </p:cNvSpPr>
          <p:nvPr/>
        </p:nvSpPr>
        <p:spPr bwMode="auto">
          <a:xfrm>
            <a:off x="876375" y="5300663"/>
            <a:ext cx="241300" cy="242887"/>
          </a:xfrm>
          <a:custGeom>
            <a:avLst/>
            <a:gdLst>
              <a:gd name="T0" fmla="*/ 266 w 289"/>
              <a:gd name="T1" fmla="*/ 290 h 290"/>
              <a:gd name="T2" fmla="*/ 95 w 289"/>
              <a:gd name="T3" fmla="*/ 119 h 290"/>
              <a:gd name="T4" fmla="*/ 63 w 289"/>
              <a:gd name="T5" fmla="*/ 110 h 290"/>
              <a:gd name="T6" fmla="*/ 0 w 289"/>
              <a:gd name="T7" fmla="*/ 32 h 290"/>
              <a:gd name="T8" fmla="*/ 31 w 289"/>
              <a:gd name="T9" fmla="*/ 0 h 290"/>
              <a:gd name="T10" fmla="*/ 110 w 289"/>
              <a:gd name="T11" fmla="*/ 63 h 290"/>
              <a:gd name="T12" fmla="*/ 118 w 289"/>
              <a:gd name="T13" fmla="*/ 95 h 290"/>
              <a:gd name="T14" fmla="*/ 289 w 289"/>
              <a:gd name="T15" fmla="*/ 266 h 290"/>
              <a:gd name="T16" fmla="*/ 266 w 289"/>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290">
                <a:moveTo>
                  <a:pt x="266" y="290"/>
                </a:moveTo>
                <a:cubicBezTo>
                  <a:pt x="95" y="119"/>
                  <a:pt x="95" y="119"/>
                  <a:pt x="95" y="119"/>
                </a:cubicBezTo>
                <a:cubicBezTo>
                  <a:pt x="84" y="121"/>
                  <a:pt x="71" y="119"/>
                  <a:pt x="63" y="110"/>
                </a:cubicBezTo>
                <a:cubicBezTo>
                  <a:pt x="61" y="108"/>
                  <a:pt x="0" y="32"/>
                  <a:pt x="0" y="32"/>
                </a:cubicBezTo>
                <a:cubicBezTo>
                  <a:pt x="31" y="0"/>
                  <a:pt x="31" y="0"/>
                  <a:pt x="31" y="0"/>
                </a:cubicBezTo>
                <a:cubicBezTo>
                  <a:pt x="31" y="0"/>
                  <a:pt x="108" y="61"/>
                  <a:pt x="110" y="63"/>
                </a:cubicBezTo>
                <a:cubicBezTo>
                  <a:pt x="118" y="72"/>
                  <a:pt x="121" y="84"/>
                  <a:pt x="118" y="95"/>
                </a:cubicBezTo>
                <a:cubicBezTo>
                  <a:pt x="289" y="266"/>
                  <a:pt x="289" y="266"/>
                  <a:pt x="289" y="266"/>
                </a:cubicBezTo>
                <a:lnTo>
                  <a:pt x="266" y="290"/>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41" name="Freeform 100"/>
          <p:cNvSpPr>
            <a:spLocks/>
          </p:cNvSpPr>
          <p:nvPr/>
        </p:nvSpPr>
        <p:spPr bwMode="auto">
          <a:xfrm>
            <a:off x="1160537" y="5586413"/>
            <a:ext cx="276225" cy="276225"/>
          </a:xfrm>
          <a:custGeom>
            <a:avLst/>
            <a:gdLst>
              <a:gd name="T0" fmla="*/ 306 w 331"/>
              <a:gd name="T1" fmla="*/ 211 h 331"/>
              <a:gd name="T2" fmla="*/ 306 w 331"/>
              <a:gd name="T3" fmla="*/ 305 h 331"/>
              <a:gd name="T4" fmla="*/ 211 w 331"/>
              <a:gd name="T5" fmla="*/ 305 h 331"/>
              <a:gd name="T6" fmla="*/ 0 w 331"/>
              <a:gd name="T7" fmla="*/ 94 h 331"/>
              <a:gd name="T8" fmla="*/ 20 w 331"/>
              <a:gd name="T9" fmla="*/ 74 h 331"/>
              <a:gd name="T10" fmla="*/ 115 w 331"/>
              <a:gd name="T11" fmla="*/ 169 h 331"/>
              <a:gd name="T12" fmla="*/ 130 w 331"/>
              <a:gd name="T13" fmla="*/ 169 h 331"/>
              <a:gd name="T14" fmla="*/ 130 w 331"/>
              <a:gd name="T15" fmla="*/ 153 h 331"/>
              <a:gd name="T16" fmla="*/ 36 w 331"/>
              <a:gd name="T17" fmla="*/ 58 h 331"/>
              <a:gd name="T18" fmla="*/ 59 w 331"/>
              <a:gd name="T19" fmla="*/ 35 h 331"/>
              <a:gd name="T20" fmla="*/ 154 w 331"/>
              <a:gd name="T21" fmla="*/ 130 h 331"/>
              <a:gd name="T22" fmla="*/ 170 w 331"/>
              <a:gd name="T23" fmla="*/ 130 h 331"/>
              <a:gd name="T24" fmla="*/ 170 w 331"/>
              <a:gd name="T25" fmla="*/ 114 h 331"/>
              <a:gd name="T26" fmla="*/ 75 w 331"/>
              <a:gd name="T27" fmla="*/ 19 h 331"/>
              <a:gd name="T28" fmla="*/ 94 w 331"/>
              <a:gd name="T29" fmla="*/ 0 h 331"/>
              <a:gd name="T30" fmla="*/ 306 w 331"/>
              <a:gd name="T31" fmla="*/ 21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331">
                <a:moveTo>
                  <a:pt x="306" y="211"/>
                </a:moveTo>
                <a:cubicBezTo>
                  <a:pt x="331" y="237"/>
                  <a:pt x="331" y="279"/>
                  <a:pt x="306" y="305"/>
                </a:cubicBezTo>
                <a:cubicBezTo>
                  <a:pt x="280" y="331"/>
                  <a:pt x="237" y="331"/>
                  <a:pt x="211" y="305"/>
                </a:cubicBezTo>
                <a:cubicBezTo>
                  <a:pt x="0" y="94"/>
                  <a:pt x="0" y="94"/>
                  <a:pt x="0" y="94"/>
                </a:cubicBezTo>
                <a:cubicBezTo>
                  <a:pt x="20" y="74"/>
                  <a:pt x="20" y="74"/>
                  <a:pt x="20" y="74"/>
                </a:cubicBezTo>
                <a:cubicBezTo>
                  <a:pt x="115" y="169"/>
                  <a:pt x="115" y="169"/>
                  <a:pt x="115" y="169"/>
                </a:cubicBezTo>
                <a:cubicBezTo>
                  <a:pt x="119" y="173"/>
                  <a:pt x="126" y="173"/>
                  <a:pt x="130" y="169"/>
                </a:cubicBezTo>
                <a:cubicBezTo>
                  <a:pt x="135" y="164"/>
                  <a:pt x="135" y="157"/>
                  <a:pt x="130" y="153"/>
                </a:cubicBezTo>
                <a:cubicBezTo>
                  <a:pt x="36" y="58"/>
                  <a:pt x="36" y="58"/>
                  <a:pt x="36" y="58"/>
                </a:cubicBezTo>
                <a:cubicBezTo>
                  <a:pt x="59" y="35"/>
                  <a:pt x="59" y="35"/>
                  <a:pt x="59" y="35"/>
                </a:cubicBezTo>
                <a:cubicBezTo>
                  <a:pt x="154" y="130"/>
                  <a:pt x="154" y="130"/>
                  <a:pt x="154" y="130"/>
                </a:cubicBezTo>
                <a:cubicBezTo>
                  <a:pt x="158" y="134"/>
                  <a:pt x="165" y="134"/>
                  <a:pt x="170" y="130"/>
                </a:cubicBezTo>
                <a:cubicBezTo>
                  <a:pt x="174" y="125"/>
                  <a:pt x="174" y="118"/>
                  <a:pt x="170" y="114"/>
                </a:cubicBezTo>
                <a:cubicBezTo>
                  <a:pt x="75" y="19"/>
                  <a:pt x="75" y="19"/>
                  <a:pt x="75" y="19"/>
                </a:cubicBezTo>
                <a:cubicBezTo>
                  <a:pt x="94" y="0"/>
                  <a:pt x="94" y="0"/>
                  <a:pt x="94" y="0"/>
                </a:cubicBezTo>
                <a:lnTo>
                  <a:pt x="306" y="211"/>
                </a:lnTo>
                <a:close/>
              </a:path>
            </a:pathLst>
          </a:custGeom>
          <a:solidFill>
            <a:srgbClr val="0046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39" name="Rectangle 98"/>
          <p:cNvSpPr>
            <a:spLocks noChangeArrowheads="1"/>
          </p:cNvSpPr>
          <p:nvPr/>
        </p:nvSpPr>
        <p:spPr bwMode="auto">
          <a:xfrm>
            <a:off x="698575" y="5792788"/>
            <a:ext cx="1389062" cy="228600"/>
          </a:xfrm>
          <a:prstGeom prst="rect">
            <a:avLst/>
          </a:prstGeom>
          <a:solidFill>
            <a:srgbClr val="E1E1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rtl="0" fontAlgn="auto">
              <a:spcBef>
                <a:spcPts val="0"/>
              </a:spcBef>
              <a:spcAft>
                <a:spcPts val="0"/>
              </a:spcAft>
              <a:defRPr/>
            </a:pPr>
            <a:endParaRPr lang="en-US" kern="0" dirty="0">
              <a:solidFill>
                <a:srgbClr val="ADBECB"/>
              </a:solidFill>
              <a:latin typeface="Arial" pitchFamily="34" charset="0"/>
              <a:ea typeface="ＭＳ Ｐゴシック" charset="-128"/>
            </a:endParaRPr>
          </a:p>
        </p:txBody>
      </p:sp>
      <p:sp>
        <p:nvSpPr>
          <p:cNvPr id="151" name="Foliennummernplatzhalter 18">
            <a:extLst>
              <a:ext uri="{FF2B5EF4-FFF2-40B4-BE49-F238E27FC236}">
                <a16:creationId xmlns:a16="http://schemas.microsoft.com/office/drawing/2014/main" id="{8026F6AE-5504-4EB6-A04B-559E359ECE70}"/>
              </a:ext>
            </a:extLst>
          </p:cNvPr>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116</a:t>
            </a:fld>
            <a:endParaRPr lang="en-US" dirty="0"/>
          </a:p>
        </p:txBody>
      </p:sp>
    </p:spTree>
    <p:custDataLst>
      <p:tags r:id="rId1"/>
    </p:custDataLst>
    <p:extLst>
      <p:ext uri="{BB962C8B-B14F-4D97-AF65-F5344CB8AC3E}">
        <p14:creationId xmlns:p14="http://schemas.microsoft.com/office/powerpoint/2010/main" val="1460949711"/>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pPr algn="l" rtl="0"/>
            <a:r>
              <a:rPr lang="en-US" b="1" i="0" u="none" baseline="0"/>
              <a:t>Many thanks for your attention!</a:t>
            </a:r>
            <a:endParaRPr lang="en-US" b="1" i="0" u="none" baseline="0" dirty="0"/>
          </a:p>
        </p:txBody>
      </p:sp>
      <p:pic>
        <p:nvPicPr>
          <p:cNvPr id="12" name="S120-SIMATIC-C"/>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gray">
          <a:xfrm>
            <a:off x="0" y="1448331"/>
            <a:ext cx="4514400" cy="4752975"/>
          </a:xfrm>
          <a:prstGeom prst="rect">
            <a:avLst/>
          </a:prstGeom>
          <a:noFill/>
          <a:ln w="9525">
            <a:noFill/>
            <a:miter lim="800000"/>
            <a:headEnd/>
            <a:tailEnd/>
          </a:ln>
        </p:spPr>
      </p:pic>
      <p:sp>
        <p:nvSpPr>
          <p:cNvPr id="9" name="Textplatzhalter 8"/>
          <p:cNvSpPr>
            <a:spLocks noGrp="1"/>
          </p:cNvSpPr>
          <p:nvPr>
            <p:ph type="body" sz="quarter" idx="14"/>
          </p:nvPr>
        </p:nvSpPr>
        <p:spPr>
          <a:xfrm>
            <a:off x="4658996" y="1448331"/>
            <a:ext cx="7539354" cy="4752977"/>
          </a:xfrm>
        </p:spPr>
        <p:txBody>
          <a:bodyPr/>
          <a:lstStyle/>
          <a:p>
            <a:endParaRPr lang="en-US" dirty="0"/>
          </a:p>
        </p:txBody>
      </p:sp>
      <p:sp>
        <p:nvSpPr>
          <p:cNvPr id="5" name="cdtTextBox 4 Id5"/>
          <p:cNvSpPr txBox="1"/>
          <p:nvPr>
            <p:custDataLst>
              <p:tags r:id="rId3"/>
            </p:custDataLst>
          </p:nvPr>
        </p:nvSpPr>
        <p:spPr>
          <a:xfrm>
            <a:off x="4654550" y="5595946"/>
            <a:ext cx="7543800" cy="569904"/>
          </a:xfrm>
          <a:prstGeom prst="rect">
            <a:avLst/>
          </a:prstGeom>
          <a:noFill/>
        </p:spPr>
        <p:txBody>
          <a:bodyPr wrap="square" lIns="252000" tIns="0" rIns="180000" bIns="144000" rtlCol="0" anchor="b" anchorCtr="0">
            <a:noAutofit/>
          </a:bodyPr>
          <a:lstStyle/>
          <a:p>
            <a:pPr algn="l" rtl="0">
              <a:lnSpc>
                <a:spcPct val="110000"/>
              </a:lnSpc>
              <a:spcBef>
                <a:spcPts val="0"/>
              </a:spcBef>
            </a:pPr>
            <a:r>
              <a:rPr lang="en-US" b="1" i="0" u="none" baseline="0" dirty="0">
                <a:solidFill>
                  <a:srgbClr val="000000"/>
                </a:solidFill>
              </a:rPr>
              <a:t>siemens.com/sinamics-s120</a:t>
            </a:r>
            <a:endParaRPr lang="en-US" dirty="0">
              <a:solidFill>
                <a:srgbClr val="000000"/>
              </a:solidFill>
            </a:endParaRPr>
          </a:p>
        </p:txBody>
      </p:sp>
      <p:sp>
        <p:nvSpPr>
          <p:cNvPr id="3" name="cdtTextBox 2 Id3"/>
          <p:cNvSpPr txBox="1"/>
          <p:nvPr>
            <p:custDataLst>
              <p:tags r:id="rId4"/>
            </p:custDataLst>
          </p:nvPr>
        </p:nvSpPr>
        <p:spPr>
          <a:xfrm rot="16200000">
            <a:off x="12198350" y="6165850"/>
            <a:ext cx="1588" cy="2118"/>
          </a:xfrm>
          <a:prstGeom prst="rect">
            <a:avLst/>
          </a:prstGeom>
          <a:noFill/>
        </p:spPr>
        <p:txBody>
          <a:bodyPr wrap="none" lIns="72000" tIns="0" rIns="0" bIns="36000" rtlCol="0" anchor="b" anchorCtr="0">
            <a:noAutofit/>
          </a:bodyPr>
          <a:lstStyle/>
          <a:p>
            <a:pPr algn="l" rtl="0">
              <a:lnSpc>
                <a:spcPct val="110000"/>
              </a:lnSpc>
              <a:spcBef>
                <a:spcPts val="0"/>
              </a:spcBef>
            </a:pPr>
            <a:endParaRPr lang="en-US" sz="600" dirty="0">
              <a:solidFill>
                <a:srgbClr val="000000"/>
              </a:solidFill>
            </a:endParaRPr>
          </a:p>
        </p:txBody>
      </p:sp>
      <p:sp>
        <p:nvSpPr>
          <p:cNvPr id="13" name="cdtTextBox 2 Id13"/>
          <p:cNvSpPr txBox="1"/>
          <p:nvPr>
            <p:custDataLst>
              <p:tags r:id="rId5"/>
            </p:custDataLst>
          </p:nvPr>
        </p:nvSpPr>
        <p:spPr>
          <a:xfrm rot="16200000">
            <a:off x="12198350" y="6165851"/>
            <a:ext cx="1588" cy="1587"/>
          </a:xfrm>
          <a:prstGeom prst="rect">
            <a:avLst/>
          </a:prstGeom>
          <a:noFill/>
        </p:spPr>
        <p:txBody>
          <a:bodyPr wrap="none" lIns="72000" tIns="0" rIns="0" bIns="36000" rtlCol="0" anchor="b" anchorCtr="0">
            <a:noAutofit/>
          </a:bodyPr>
          <a:lstStyle/>
          <a:p>
            <a:pPr algn="l" rtl="0">
              <a:lnSpc>
                <a:spcPct val="110000"/>
              </a:lnSpc>
              <a:spcBef>
                <a:spcPts val="0"/>
              </a:spcBef>
            </a:pPr>
            <a:endParaRPr lang="en-US" sz="600" dirty="0">
              <a:solidFill>
                <a:srgbClr val="000000"/>
              </a:solidFill>
            </a:endParaRPr>
          </a:p>
        </p:txBody>
      </p:sp>
      <p:sp>
        <p:nvSpPr>
          <p:cNvPr id="2" name="Foliennummernplatzhalter 1">
            <a:extLst>
              <a:ext uri="{FF2B5EF4-FFF2-40B4-BE49-F238E27FC236}">
                <a16:creationId xmlns:a16="http://schemas.microsoft.com/office/drawing/2014/main" id="{A1877173-5A74-46BF-BBCA-8A9536A7B95B}"/>
              </a:ext>
            </a:extLst>
          </p:cNvPr>
          <p:cNvSpPr>
            <a:spLocks noGrp="1"/>
          </p:cNvSpPr>
          <p:nvPr>
            <p:ph type="sldNum" sz="quarter" idx="18"/>
          </p:nvPr>
        </p:nvSpPr>
        <p:spPr/>
        <p:txBody>
          <a:bodyPr/>
          <a:lstStyle/>
          <a:p>
            <a:r>
              <a:rPr lang="en-US" dirty="0"/>
              <a:t>Page </a:t>
            </a:r>
            <a:fld id="{99E26495-FA13-4534-B451-FB78AC0E3177}" type="slidenum">
              <a:rPr lang="en-US" smtClean="0"/>
              <a:pPr/>
              <a:t>117</a:t>
            </a:fld>
            <a:endParaRPr lang="en-US" dirty="0"/>
          </a:p>
        </p:txBody>
      </p:sp>
      <p:sp>
        <p:nvSpPr>
          <p:cNvPr id="11" name="EN Disclaimer for sales presentations">
            <a:extLst>
              <a:ext uri="{FF2B5EF4-FFF2-40B4-BE49-F238E27FC236}">
                <a16:creationId xmlns:a16="http://schemas.microsoft.com/office/drawing/2014/main" id="{21C57158-A298-4E44-BFA0-0A72E91C1941}"/>
              </a:ext>
            </a:extLst>
          </p:cNvPr>
          <p:cNvSpPr txBox="1"/>
          <p:nvPr>
            <p:custDataLst>
              <p:tags r:id="rId6"/>
            </p:custDataLst>
          </p:nvPr>
        </p:nvSpPr>
        <p:spPr>
          <a:xfrm>
            <a:off x="4658996" y="4932148"/>
            <a:ext cx="7537803" cy="801108"/>
          </a:xfrm>
          <a:prstGeom prst="rect">
            <a:avLst/>
          </a:prstGeom>
          <a:solidFill>
            <a:srgbClr val="D7D7CD"/>
          </a:solidFill>
        </p:spPr>
        <p:txBody>
          <a:bodyPr wrap="square" lIns="252000" tIns="36000" rIns="482400" bIns="36000" rtlCol="0" anchor="b" anchorCtr="0">
            <a:spAutoFit/>
          </a:bodyPr>
          <a:lstStyle/>
          <a:p>
            <a:pPr>
              <a:lnSpc>
                <a:spcPct val="110000"/>
              </a:lnSpc>
              <a:spcBef>
                <a:spcPts val="400"/>
              </a:spcBef>
            </a:pPr>
            <a:r>
              <a:rPr lang="en-US" sz="800" dirty="0">
                <a:solidFill>
                  <a:schemeClr val="tx1"/>
                </a:solidFill>
              </a:rPr>
              <a:t>Subject to changes and errors. The information given in this document only contains general descriptions and/or performance features which may </a:t>
            </a:r>
            <a:br>
              <a:rPr lang="en-US" sz="800" dirty="0">
                <a:solidFill>
                  <a:schemeClr val="tx1"/>
                </a:solidFill>
              </a:rPr>
            </a:br>
            <a:r>
              <a:rPr lang="en-US" sz="800" dirty="0">
                <a:solidFill>
                  <a:schemeClr val="tx1"/>
                </a:solidFill>
              </a:rPr>
              <a:t>not always specifically reflect those described, or which may undergo modification in the course of further development of the products. The requested performance features are binding only when they are expressly agreed upon in the concluded contract.</a:t>
            </a:r>
          </a:p>
          <a:p>
            <a:pPr>
              <a:lnSpc>
                <a:spcPct val="110000"/>
              </a:lnSpc>
              <a:spcBef>
                <a:spcPts val="400"/>
              </a:spcBef>
            </a:pPr>
            <a:r>
              <a:rPr lang="en-US" sz="800" dirty="0">
                <a:solidFill>
                  <a:schemeClr val="tx1"/>
                </a:solidFill>
              </a:rPr>
              <a:t>All product designations, product names, etc. may contain trademarks or other rights of Siemens AG, its affiliated companies or third parties. </a:t>
            </a:r>
            <a:br>
              <a:rPr lang="en-US" sz="800" dirty="0">
                <a:solidFill>
                  <a:schemeClr val="tx1"/>
                </a:solidFill>
              </a:rPr>
            </a:br>
            <a:r>
              <a:rPr lang="en-US" sz="800" dirty="0">
                <a:solidFill>
                  <a:schemeClr val="tx1"/>
                </a:solidFill>
              </a:rPr>
              <a:t>Their unauthorized use may infringe the rights of the respective owner.</a:t>
            </a:r>
          </a:p>
        </p:txBody>
      </p:sp>
    </p:spTree>
    <p:custDataLst>
      <p:tags r:id="rId1"/>
    </p:custDataLst>
    <p:extLst>
      <p:ext uri="{BB962C8B-B14F-4D97-AF65-F5344CB8AC3E}">
        <p14:creationId xmlns:p14="http://schemas.microsoft.com/office/powerpoint/2010/main" val="77742338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CUA32 Control Unit Adapter</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12</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8177233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CUA32 facilitate multi-axis drives with SINAMICS S120 AC/AC Power Modules</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pic>
        <p:nvPicPr>
          <p:cNvPr id="12" name="Picture 10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3256" y="2501877"/>
            <a:ext cx="1591543" cy="3381599"/>
          </a:xfrm>
          <a:prstGeom prst="rect">
            <a:avLst/>
          </a:prstGeom>
          <a:noFill/>
          <a:ln w="9525" algn="ctr">
            <a:noFill/>
            <a:miter lim="800000"/>
            <a:headEnd/>
            <a:tailEnd/>
          </a:ln>
          <a:effectLst/>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t>An AC/AC Power Module is connected to a multi-axis Control Unit (e.g. a CU320-2) via the CUA32 CU adapter and the DRIVE-CLiQ interface. The Control Unit handles the drive functions for the AC drive.</a:t>
            </a:r>
          </a:p>
          <a:p>
            <a:pPr lvl="2" algn="l" rtl="0">
              <a:lnSpc>
                <a:spcPct val="100000"/>
              </a:lnSpc>
              <a:spcBef>
                <a:spcPts val="600"/>
              </a:spcBef>
              <a:buClr>
                <a:schemeClr val="accent1"/>
              </a:buClr>
              <a:buSzPct val="100000"/>
            </a:pPr>
            <a:r>
              <a:rPr lang="en-US" sz="1600" b="0" i="0" u="none" baseline="0"/>
              <a:t>The Control Unit Adapter can be plugged onto the Power Modules in the Blocksize format.</a:t>
            </a:r>
          </a:p>
          <a:p>
            <a:pPr lvl="2" algn="l" rtl="0">
              <a:lnSpc>
                <a:spcPct val="100000"/>
              </a:lnSpc>
              <a:spcBef>
                <a:spcPts val="600"/>
              </a:spcBef>
              <a:buClr>
                <a:schemeClr val="accent1"/>
              </a:buClr>
              <a:buSzPct val="100000"/>
            </a:pPr>
            <a:r>
              <a:rPr lang="en-US" sz="1600" b="0" i="0" u="none" baseline="0"/>
              <a:t>In comparison to the CUA31, the CUA32 </a:t>
            </a:r>
            <a:br>
              <a:rPr lang="en-US" sz="1600" b="0" i="0" u="none" baseline="0"/>
            </a:br>
            <a:r>
              <a:rPr lang="en-US" sz="1600" b="0" i="0" u="none" baseline="0"/>
              <a:t>also has an integrated </a:t>
            </a:r>
            <a:r>
              <a:rPr lang="en-US" sz="1600"/>
              <a:t> </a:t>
            </a:r>
            <a:r>
              <a:rPr lang="en-US" sz="1600" b="0" i="0" u="none" baseline="0"/>
              <a:t>HTL/TTL encoder </a:t>
            </a:r>
            <a:br>
              <a:rPr lang="en-US" sz="1600" b="0" i="0" u="none" baseline="0"/>
            </a:br>
            <a:r>
              <a:rPr lang="en-US" sz="1600" b="0" i="0" u="none" baseline="0"/>
              <a:t>interface to connect </a:t>
            </a:r>
            <a:r>
              <a:rPr lang="en-US" sz="1600"/>
              <a:t> an </a:t>
            </a:r>
            <a:r>
              <a:rPr lang="en-US" sz="1600" b="0" i="0" u="none" baseline="0"/>
              <a:t>external encoder.</a:t>
            </a:r>
          </a:p>
          <a:p>
            <a:pPr lvl="2" algn="l" rtl="0">
              <a:buClr>
                <a:schemeClr val="accent1"/>
              </a:buClr>
              <a:buSzPct val="100000"/>
              <a:buNone/>
            </a:pPr>
            <a:r>
              <a:rPr lang="en-US" b="0" i="0" u="none" baseline="0"/>
              <a:t>	</a:t>
            </a:r>
          </a:p>
          <a:p>
            <a:pPr lvl="2" algn="l" rtl="0">
              <a:buClr>
                <a:schemeClr val="accent1"/>
              </a:buClr>
              <a:buSzPct val="100000"/>
              <a:buNone/>
            </a:pPr>
            <a:endParaRPr lang="en-US"/>
          </a:p>
          <a:p>
            <a:pPr lvl="2" algn="l" rtl="0">
              <a:buClr>
                <a:schemeClr val="accent1"/>
              </a:buClr>
              <a:buSzPct val="100000"/>
            </a:pPr>
            <a:endParaRPr lang="en-US" dirty="0"/>
          </a:p>
        </p:txBody>
      </p:sp>
      <p:grpSp>
        <p:nvGrpSpPr>
          <p:cNvPr id="5" name="Gruppieren 4"/>
          <p:cNvGrpSpPr/>
          <p:nvPr/>
        </p:nvGrpSpPr>
        <p:grpSpPr>
          <a:xfrm>
            <a:off x="8193964" y="4094091"/>
            <a:ext cx="2956764" cy="1684029"/>
            <a:chOff x="5437431" y="4006297"/>
            <a:chExt cx="3182024" cy="1807622"/>
          </a:xfrm>
        </p:grpSpPr>
        <p:grpSp>
          <p:nvGrpSpPr>
            <p:cNvPr id="313" name="Group 38"/>
            <p:cNvGrpSpPr>
              <a:grpSpLocks/>
            </p:cNvGrpSpPr>
            <p:nvPr/>
          </p:nvGrpSpPr>
          <p:grpSpPr bwMode="auto">
            <a:xfrm>
              <a:off x="5853807" y="4006297"/>
              <a:ext cx="758973" cy="291381"/>
              <a:chOff x="3333" y="2790"/>
              <a:chExt cx="348" cy="112"/>
            </a:xfrm>
          </p:grpSpPr>
          <p:sp>
            <p:nvSpPr>
              <p:cNvPr id="314" name="Freeform 39"/>
              <p:cNvSpPr>
                <a:spLocks/>
              </p:cNvSpPr>
              <p:nvPr/>
            </p:nvSpPr>
            <p:spPr bwMode="auto">
              <a:xfrm>
                <a:off x="3333"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316" name="Line 41"/>
              <p:cNvSpPr>
                <a:spLocks noChangeShapeType="1"/>
              </p:cNvSpPr>
              <p:nvPr/>
            </p:nvSpPr>
            <p:spPr bwMode="auto">
              <a:xfrm>
                <a:off x="3419" y="2790"/>
                <a:ext cx="166" cy="0"/>
              </a:xfrm>
              <a:prstGeom prst="line">
                <a:avLst/>
              </a:pr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315" name="Freeform 40"/>
              <p:cNvSpPr>
                <a:spLocks/>
              </p:cNvSpPr>
              <p:nvPr/>
            </p:nvSpPr>
            <p:spPr bwMode="auto">
              <a:xfrm flipH="1">
                <a:off x="3570"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grpSp>
        <p:grpSp>
          <p:nvGrpSpPr>
            <p:cNvPr id="308" name="Group 38"/>
            <p:cNvGrpSpPr>
              <a:grpSpLocks/>
            </p:cNvGrpSpPr>
            <p:nvPr/>
          </p:nvGrpSpPr>
          <p:grpSpPr bwMode="auto">
            <a:xfrm>
              <a:off x="7539335" y="4015455"/>
              <a:ext cx="758973" cy="291381"/>
              <a:chOff x="3333" y="2790"/>
              <a:chExt cx="348" cy="112"/>
            </a:xfrm>
          </p:grpSpPr>
          <p:sp>
            <p:nvSpPr>
              <p:cNvPr id="309" name="Freeform 39"/>
              <p:cNvSpPr>
                <a:spLocks/>
              </p:cNvSpPr>
              <p:nvPr/>
            </p:nvSpPr>
            <p:spPr bwMode="auto">
              <a:xfrm>
                <a:off x="3333"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311" name="Line 41"/>
              <p:cNvSpPr>
                <a:spLocks noChangeShapeType="1"/>
              </p:cNvSpPr>
              <p:nvPr/>
            </p:nvSpPr>
            <p:spPr bwMode="auto">
              <a:xfrm>
                <a:off x="3419" y="2790"/>
                <a:ext cx="166" cy="0"/>
              </a:xfrm>
              <a:prstGeom prst="line">
                <a:avLst/>
              </a:pr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310" name="Freeform 40"/>
              <p:cNvSpPr>
                <a:spLocks/>
              </p:cNvSpPr>
              <p:nvPr/>
            </p:nvSpPr>
            <p:spPr bwMode="auto">
              <a:xfrm flipH="1">
                <a:off x="3570"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grpSp>
        <p:grpSp>
          <p:nvGrpSpPr>
            <p:cNvPr id="304" name="Group 38"/>
            <p:cNvGrpSpPr>
              <a:grpSpLocks/>
            </p:cNvGrpSpPr>
            <p:nvPr/>
          </p:nvGrpSpPr>
          <p:grpSpPr bwMode="auto">
            <a:xfrm>
              <a:off x="6694499" y="4021872"/>
              <a:ext cx="758973" cy="291381"/>
              <a:chOff x="3333" y="2790"/>
              <a:chExt cx="348" cy="112"/>
            </a:xfrm>
          </p:grpSpPr>
          <p:sp>
            <p:nvSpPr>
              <p:cNvPr id="305" name="Freeform 39"/>
              <p:cNvSpPr>
                <a:spLocks/>
              </p:cNvSpPr>
              <p:nvPr/>
            </p:nvSpPr>
            <p:spPr bwMode="auto">
              <a:xfrm>
                <a:off x="3333"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307" name="Line 41"/>
              <p:cNvSpPr>
                <a:spLocks noChangeShapeType="1"/>
              </p:cNvSpPr>
              <p:nvPr/>
            </p:nvSpPr>
            <p:spPr bwMode="auto">
              <a:xfrm>
                <a:off x="3419" y="2790"/>
                <a:ext cx="166" cy="0"/>
              </a:xfrm>
              <a:prstGeom prst="line">
                <a:avLst/>
              </a:pr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sp>
            <p:nvSpPr>
              <p:cNvPr id="306" name="Freeform 40"/>
              <p:cNvSpPr>
                <a:spLocks/>
              </p:cNvSpPr>
              <p:nvPr/>
            </p:nvSpPr>
            <p:spPr bwMode="auto">
              <a:xfrm flipH="1">
                <a:off x="3570" y="2790"/>
                <a:ext cx="111" cy="112"/>
              </a:xfrm>
              <a:custGeom>
                <a:avLst/>
                <a:gdLst>
                  <a:gd name="T0" fmla="*/ 0 w 81"/>
                  <a:gd name="T1" fmla="*/ 4707 h 82"/>
                  <a:gd name="T2" fmla="*/ 0 w 81"/>
                  <a:gd name="T3" fmla="*/ 2520 h 82"/>
                  <a:gd name="T4" fmla="*/ 2398 w 81"/>
                  <a:gd name="T5" fmla="*/ 0 h 82"/>
                  <a:gd name="T6" fmla="*/ 4866 w 81"/>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82">
                    <a:moveTo>
                      <a:pt x="0" y="82"/>
                    </a:moveTo>
                    <a:lnTo>
                      <a:pt x="0" y="43"/>
                    </a:lnTo>
                    <a:cubicBezTo>
                      <a:pt x="0" y="43"/>
                      <a:pt x="3" y="4"/>
                      <a:pt x="40" y="0"/>
                    </a:cubicBezTo>
                    <a:cubicBezTo>
                      <a:pt x="60" y="0"/>
                      <a:pt x="81" y="0"/>
                      <a:pt x="81" y="0"/>
                    </a:cubicBezTo>
                  </a:path>
                </a:pathLst>
              </a:custGeom>
              <a:noFill/>
              <a:ln w="28575" cap="flat" cmpd="sng" algn="ctr">
                <a:solidFill>
                  <a:srgbClr val="73645A">
                    <a:lumMod val="100000"/>
                  </a:srgbClr>
                </a:solidFill>
                <a:prstDash val="solid"/>
                <a:round/>
                <a:headEnd type="none" w="med" len="med"/>
                <a:tailEnd type="none" w="sm" len="med"/>
              </a:ln>
              <a:effectLst/>
            </p:spPr>
            <p:txBody>
              <a:bodyPr anchor="ctr"/>
              <a:lstStyle/>
              <a:p>
                <a:endParaRPr lang="en-US" dirty="0"/>
              </a:p>
            </p:txBody>
          </p:sp>
        </p:grpSp>
        <p:pic>
          <p:nvPicPr>
            <p:cNvPr id="155" name="Picture 66" descr="D:\1_Foliensätze\SINAMICS S120\Technikfoliensatz\Bilder\PM240-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87207" y="4226307"/>
              <a:ext cx="534541" cy="153626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6" descr="D:\1_Foliensätze\SINAMICS S120\Technikfoliensatz\Bilder\PM240-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51303" y="4248887"/>
              <a:ext cx="534541" cy="1536261"/>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66" descr="D:\1_Foliensätze\SINAMICS S120\Technikfoliensatz\Bilder\PM240-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84914" y="4249622"/>
              <a:ext cx="534541" cy="1536261"/>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69" descr="D:\1_Foliensätze\SINAMICS S120\Technikfoliensatz\Bilder\CU320.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17038" y="4278237"/>
              <a:ext cx="248325" cy="1243577"/>
            </a:xfrm>
            <a:prstGeom prst="rect">
              <a:avLst/>
            </a:prstGeom>
            <a:noFill/>
            <a:extLst>
              <a:ext uri="{909E8E84-426E-40DD-AFC4-6F175D3DCCD1}">
                <a14:hiddenFill xmlns:a14="http://schemas.microsoft.com/office/drawing/2010/main">
                  <a:solidFill>
                    <a:srgbClr val="FFFFFF"/>
                  </a:solidFill>
                </a14:hiddenFill>
              </a:ext>
            </a:extLst>
          </p:spPr>
        </p:pic>
        <p:pic>
          <p:nvPicPr>
            <p:cNvPr id="80964" name="Picture 68" descr="C:\Users\z000setn\AppData\Local\Microsoft\Windows\Temporary Internet Files\Content.IE5\BJC60YTM\G_SY02_XX_00428P.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10014" y="4278237"/>
              <a:ext cx="395739" cy="965708"/>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68" descr="C:\Users\z000setn\AppData\Local\Microsoft\Windows\Temporary Internet Files\Content.IE5\BJC60YTM\G_SY02_XX_00428P.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72621" y="4293096"/>
              <a:ext cx="395739" cy="965708"/>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68" descr="C:\Users\z000setn\AppData\Local\Microsoft\Windows\Temporary Internet Files\Content.IE5\BJC60YTM\G_SY02_XX_00428P.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223716" y="4293096"/>
              <a:ext cx="395739" cy="965708"/>
            </a:xfrm>
            <a:prstGeom prst="rect">
              <a:avLst/>
            </a:prstGeom>
            <a:noFill/>
            <a:extLst>
              <a:ext uri="{909E8E84-426E-40DD-AFC4-6F175D3DCCD1}">
                <a14:hiddenFill xmlns:a14="http://schemas.microsoft.com/office/drawing/2010/main">
                  <a:solidFill>
                    <a:srgbClr val="FFFFFF"/>
                  </a:solidFill>
                </a14:hiddenFill>
              </a:ext>
            </a:extLst>
          </p:spPr>
        </p:pic>
        <p:sp>
          <p:nvSpPr>
            <p:cNvPr id="152" name="Text Box 29"/>
            <p:cNvSpPr txBox="1">
              <a:spLocks noChangeArrowheads="1"/>
            </p:cNvSpPr>
            <p:nvPr/>
          </p:nvSpPr>
          <p:spPr bwMode="auto">
            <a:xfrm>
              <a:off x="5437431" y="5549628"/>
              <a:ext cx="749050" cy="264291"/>
            </a:xfrm>
            <a:prstGeom prst="rect">
              <a:avLst/>
            </a:prstGeom>
            <a:noFill/>
            <a:ln w="9525">
              <a:noFill/>
              <a:miter lim="800000"/>
              <a:headEnd/>
              <a:tailEnd type="none" w="sm" len="med"/>
            </a:ln>
          </p:spPr>
          <p:txBody>
            <a:bodyPr wrap="none">
              <a:spAutoFit/>
            </a:bodyPr>
            <a:lstStyle/>
            <a:p>
              <a:pPr algn="r" rtl="0">
                <a:spcBef>
                  <a:spcPct val="0"/>
                </a:spcBef>
                <a:buClrTx/>
                <a:buFontTx/>
                <a:buNone/>
              </a:pPr>
              <a:r>
                <a:rPr lang="en-US" sz="1000" b="1" i="0" u="none" baseline="0">
                  <a:solidFill>
                    <a:schemeClr val="tx1"/>
                  </a:solidFill>
                </a:rPr>
                <a:t>CU320-2</a:t>
              </a:r>
              <a:endParaRPr lang="en-US" sz="1000" b="1" i="0" u="none" baseline="0" dirty="0">
                <a:solidFill>
                  <a:schemeClr val="tx1"/>
                </a:solidFill>
              </a:endParaRPr>
            </a:p>
          </p:txBody>
        </p:sp>
      </p:grpSp>
      <p:sp>
        <p:nvSpPr>
          <p:cNvPr id="153" name="Text Box 80"/>
          <p:cNvSpPr txBox="1">
            <a:spLocks noChangeArrowheads="1"/>
          </p:cNvSpPr>
          <p:nvPr/>
        </p:nvSpPr>
        <p:spPr bwMode="auto">
          <a:xfrm>
            <a:off x="8283330" y="5760874"/>
            <a:ext cx="2157963" cy="338554"/>
          </a:xfrm>
          <a:prstGeom prst="rect">
            <a:avLst/>
          </a:prstGeom>
          <a:noFill/>
          <a:ln w="9525">
            <a:noFill/>
            <a:miter lim="800000"/>
            <a:headEnd/>
            <a:tailEnd type="none" w="sm" len="med"/>
          </a:ln>
        </p:spPr>
        <p:txBody>
          <a:bodyPr wrap="none">
            <a:spAutoFit/>
          </a:bodyPr>
          <a:lstStyle/>
          <a:p>
            <a:pPr algn="l" rtl="0">
              <a:spcBef>
                <a:spcPct val="0"/>
              </a:spcBef>
              <a:buClrTx/>
              <a:buFontTx/>
              <a:buNone/>
            </a:pPr>
            <a:r>
              <a:rPr lang="en-US" sz="800" b="0" i="0" u="none" baseline="0">
                <a:solidFill>
                  <a:schemeClr val="tx1"/>
                </a:solidFill>
              </a:rPr>
              <a:t>PM 240-2 Power Modules with snapped-on</a:t>
            </a:r>
            <a:br>
              <a:rPr lang="en-US" sz="800">
                <a:solidFill>
                  <a:schemeClr val="tx1"/>
                </a:solidFill>
              </a:rPr>
            </a:br>
            <a:r>
              <a:rPr lang="en-US" sz="800" b="0" i="0" u="none" baseline="0">
                <a:solidFill>
                  <a:schemeClr val="tx1"/>
                </a:solidFill>
              </a:rPr>
              <a:t>CUA32 Control Unit Adapter</a:t>
            </a:r>
            <a:endParaRPr lang="en-US" sz="800" b="0" i="0" u="none" baseline="0" dirty="0">
              <a:solidFill>
                <a:schemeClr val="tx1"/>
              </a:solidFill>
            </a:endParaRPr>
          </a:p>
        </p:txBody>
      </p:sp>
    </p:spTree>
    <p:custDataLst>
      <p:tags r:id="rId1"/>
    </p:custDataLst>
    <p:extLst>
      <p:ext uri="{BB962C8B-B14F-4D97-AF65-F5344CB8AC3E}">
        <p14:creationId xmlns:p14="http://schemas.microsoft.com/office/powerpoint/2010/main" val="415392885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1"/>
            </p:custDataLst>
            <p:extLst>
              <p:ext uri="{D42A27DB-BD31-4B8C-83A1-F6EECF244321}">
                <p14:modId xmlns:p14="http://schemas.microsoft.com/office/powerpoint/2010/main" val="3597238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400" u="none" dirty="0">
              <a:solidFill>
                <a:srgbClr val="000000"/>
              </a:solidFill>
              <a:latin typeface="Arial"/>
              <a:ea typeface="+mj-ea"/>
              <a:cs typeface="Arial"/>
              <a:sym typeface="Arial"/>
            </a:endParaRPr>
          </a:p>
        </p:txBody>
      </p:sp>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516228" cy="1170763"/>
          </a:xfrm>
        </p:spPr>
        <p:txBody>
          <a:bodyPr/>
          <a:lstStyle/>
          <a:p>
            <a:pPr algn="l" rtl="0"/>
            <a:r>
              <a:rPr lang="en-US" sz="3200" b="1" i="0" u="none" baseline="0"/>
              <a:t>Power Modules</a:t>
            </a:r>
            <a:br>
              <a:rPr lang="en-US" sz="3200"/>
            </a:br>
            <a:r>
              <a:rPr lang="en-US" sz="2400" b="0" i="0" u="none" baseline="0"/>
              <a:t>Single-axis drives AC/AC</a:t>
            </a:r>
            <a:endParaRPr lang="en-US" sz="2400" b="0" i="0" u="none" baseline="0" dirty="0"/>
          </a:p>
        </p:txBody>
      </p:sp>
    </p:spTree>
    <p:extLst>
      <p:ext uri="{BB962C8B-B14F-4D97-AF65-F5344CB8AC3E}">
        <p14:creationId xmlns:p14="http://schemas.microsoft.com/office/powerpoint/2010/main" val="3024825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3" hidden="1"/>
          <p:cNvGraphicFramePr>
            <a:graphicFrameLocks/>
          </p:cNvGraphicFramePr>
          <p:nvPr>
            <p:custDataLst>
              <p:tags r:id="rId2"/>
            </p:custDataLst>
            <p:extLst>
              <p:ext uri="{D42A27DB-BD31-4B8C-83A1-F6EECF244321}">
                <p14:modId xmlns:p14="http://schemas.microsoft.com/office/powerpoint/2010/main" val="3961164755"/>
              </p:ext>
            </p:extLst>
          </p:nvPr>
        </p:nvGraphicFramePr>
        <p:xfrm>
          <a:off x="0" y="-177800"/>
          <a:ext cx="158750" cy="158750"/>
        </p:xfrm>
        <a:graphic>
          <a:graphicData uri="http://schemas.openxmlformats.org/presentationml/2006/ole">
            <mc:AlternateContent xmlns:mc="http://schemas.openxmlformats.org/markup-compatibility/2006">
              <mc:Choice xmlns:v="urn:schemas-microsoft-com:vml" Requires="v">
                <p:oleObj name="think-cell Folie" r:id="rId6" imgW="0" imgH="0" progId="TCLayout.ActiveDocument.1">
                  <p:embed/>
                </p:oleObj>
              </mc:Choice>
              <mc:Fallback>
                <p:oleObj name="think-cell Folie" r:id="rId6"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7780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hteck 9"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5" name="Titel 4"/>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Overview of the Power Modules</a:t>
            </a:r>
            <a:br>
              <a:rPr lang="en-US">
                <a:latin typeface="Arial"/>
              </a:rPr>
            </a:br>
            <a:endParaRPr lang="en-US" dirty="0">
              <a:latin typeface="Arial"/>
            </a:endParaRPr>
          </a:p>
        </p:txBody>
      </p:sp>
      <p:sp>
        <p:nvSpPr>
          <p:cNvPr id="6" name="Foliennummernplatzhalter 5"/>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14</a:t>
            </a:fld>
            <a:endParaRPr lang="en-US" dirty="0"/>
          </a:p>
        </p:txBody>
      </p:sp>
      <p:graphicFrame>
        <p:nvGraphicFramePr>
          <p:cNvPr id="9293" name="Group 77"/>
          <p:cNvGraphicFramePr>
            <a:graphicFrameLocks noGrp="1"/>
          </p:cNvGraphicFramePr>
          <p:nvPr>
            <p:extLst>
              <p:ext uri="{D42A27DB-BD31-4B8C-83A1-F6EECF244321}">
                <p14:modId xmlns:p14="http://schemas.microsoft.com/office/powerpoint/2010/main" val="2179412319"/>
              </p:ext>
            </p:extLst>
          </p:nvPr>
        </p:nvGraphicFramePr>
        <p:xfrm>
          <a:off x="662570" y="1484784"/>
          <a:ext cx="11053179" cy="4546955"/>
        </p:xfrm>
        <a:graphic>
          <a:graphicData uri="http://schemas.openxmlformats.org/drawingml/2006/table">
            <a:tbl>
              <a:tblPr/>
              <a:tblGrid>
                <a:gridCol w="2304257">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211955">
                  <a:extLst>
                    <a:ext uri="{9D8B030D-6E8A-4147-A177-3AD203B41FA5}">
                      <a16:colId xmlns:a16="http://schemas.microsoft.com/office/drawing/2014/main" val="20003"/>
                    </a:ext>
                  </a:extLst>
                </a:gridCol>
                <a:gridCol w="2072471">
                  <a:extLst>
                    <a:ext uri="{9D8B030D-6E8A-4147-A177-3AD203B41FA5}">
                      <a16:colId xmlns:a16="http://schemas.microsoft.com/office/drawing/2014/main" val="20004"/>
                    </a:ext>
                  </a:extLst>
                </a:gridCol>
              </a:tblGrid>
              <a:tr h="738054">
                <a:tc>
                  <a:txBody>
                    <a:bodyPr/>
                    <a:lstStyle/>
                    <a:p>
                      <a:pPr marL="0" marR="0" lvl="0" indent="0" algn="l" defTabSz="762000" rtl="0" eaLnBrk="1" fontAlgn="base" latinLnBrk="0" hangingPunct="1">
                        <a:lnSpc>
                          <a:spcPct val="90000"/>
                        </a:lnSpc>
                        <a:spcBef>
                          <a:spcPct val="30000"/>
                        </a:spcBef>
                        <a:spcAft>
                          <a:spcPct val="0"/>
                        </a:spcAft>
                        <a:buClr>
                          <a:schemeClr val="bg1"/>
                        </a:buClr>
                        <a:buSzPct val="80000"/>
                        <a:buFont typeface="Symbol" pitchFamily="18" charset="2"/>
                        <a:buNone/>
                        <a:tabLst/>
                      </a:pPr>
                      <a:endParaRPr kumimoji="0" lang="en-US" sz="1600" b="1" i="0" u="none" strike="noStrike" cap="none" normalizeH="0" baseline="0" dirty="0">
                        <a:ln>
                          <a:noFill/>
                        </a:ln>
                        <a:solidFill>
                          <a:schemeClr val="dk1"/>
                        </a:solidFill>
                        <a:effectLst/>
                        <a:latin typeface="Arial" pitchFamily="34" charset="0"/>
                      </a:endParaRPr>
                    </a:p>
                  </a:txBody>
                  <a:tcPr marL="72038" marR="72038" marT="36000" marB="3600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32A0A0"/>
                    </a:solidFill>
                  </a:tcPr>
                </a:tc>
                <a:tc>
                  <a:txBody>
                    <a:bodyPr/>
                    <a:lstStyle/>
                    <a:p>
                      <a:pPr marL="0" marR="0" indent="0" algn="ctr" defTabSz="758952" rtl="0">
                        <a:lnSpc>
                          <a:spcPct val="100000"/>
                        </a:lnSpc>
                        <a:spcBef>
                          <a:spcPts val="0"/>
                        </a:spcBef>
                        <a:spcAft>
                          <a:spcPts val="0"/>
                        </a:spcAft>
                        <a:buNone/>
                      </a:pPr>
                      <a:r>
                        <a:rPr lang="en-US" sz="1600" b="1" i="0" u="none" strike="noStrike" cap="none" baseline="0">
                          <a:solidFill>
                            <a:srgbClr val="FFFFFF"/>
                          </a:solidFill>
                          <a:effectLst/>
                          <a:latin typeface="Arial"/>
                          <a:ea typeface="+mn-ea"/>
                          <a:cs typeface="+mn-cs"/>
                        </a:rPr>
                        <a:t>Format </a:t>
                      </a:r>
                      <a:br>
                        <a:rPr lang="en-US" sz="1600" b="1" i="0" u="none" strike="noStrike" cap="none" baseline="0">
                          <a:solidFill>
                            <a:srgbClr val="FFFFFF"/>
                          </a:solidFill>
                          <a:effectLst/>
                          <a:latin typeface="Arial"/>
                          <a:ea typeface="+mn-ea"/>
                          <a:cs typeface="+mn-cs"/>
                        </a:rPr>
                      </a:br>
                      <a:r>
                        <a:rPr lang="en-US" sz="1200" b="1" i="0" u="none" strike="noStrike" cap="none" baseline="0">
                          <a:solidFill>
                            <a:srgbClr val="FFFFFF"/>
                          </a:solidFill>
                          <a:effectLst/>
                          <a:latin typeface="Arial"/>
                          <a:ea typeface="+mn-ea"/>
                          <a:cs typeface="+mn-cs"/>
                        </a:rPr>
                        <a:t>PM240-2 Blocksize</a:t>
                      </a:r>
                      <a:endParaRPr lang="en-US" sz="1200" b="1" i="0" u="none" strike="noStrike" cap="none" baseline="0" dirty="0">
                        <a:solidFill>
                          <a:srgbClr val="FFFFFF"/>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32A0A0"/>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600" b="1" i="0" u="none" strike="noStrike" cap="none" baseline="0">
                          <a:solidFill>
                            <a:srgbClr val="FFFFFF"/>
                          </a:solidFill>
                          <a:effectLst/>
                          <a:latin typeface="+mn-lt"/>
                          <a:ea typeface="+mn-ea"/>
                          <a:cs typeface="+mn-cs"/>
                        </a:rPr>
                        <a:t>Chassis format </a:t>
                      </a:r>
                      <a:br>
                        <a:rPr lang="en-US" sz="1600" b="1" i="0" u="none" strike="noStrike" cap="none" baseline="0">
                          <a:solidFill>
                            <a:srgbClr val="FFFFFF"/>
                          </a:solidFill>
                          <a:effectLst/>
                          <a:latin typeface="+mn-lt"/>
                          <a:ea typeface="+mn-ea"/>
                          <a:cs typeface="+mn-cs"/>
                        </a:rPr>
                      </a:br>
                      <a:r>
                        <a:rPr lang="en-US" sz="1200" b="1" i="0" u="none" strike="noStrike" cap="none" baseline="0">
                          <a:solidFill>
                            <a:srgbClr val="FFFFFF"/>
                          </a:solidFill>
                          <a:effectLst/>
                          <a:latin typeface="+mn-lt"/>
                          <a:ea typeface="+mn-ea"/>
                          <a:cs typeface="+mn-cs"/>
                        </a:rPr>
                        <a:t>(air cooled)</a:t>
                      </a:r>
                      <a:endParaRPr lang="en-US" sz="1200" b="1" i="0" u="none" strike="noStrike" cap="none" baseline="0" dirty="0">
                        <a:solidFill>
                          <a:srgbClr val="FFFFFF"/>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32A0A0"/>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600" b="1" i="0" u="none" strike="noStrike" cap="none" baseline="0">
                          <a:solidFill>
                            <a:srgbClr val="FFFFFF"/>
                          </a:solidFill>
                          <a:effectLst/>
                          <a:latin typeface="+mn-lt"/>
                          <a:ea typeface="+mn-ea"/>
                          <a:cs typeface="+mn-cs"/>
                        </a:rPr>
                        <a:t>Chassis format</a:t>
                      </a:r>
                      <a:r>
                        <a:rPr lang="en-US" sz="2000" b="1" i="0" u="none" strike="noStrike" cap="none" baseline="0">
                          <a:solidFill>
                            <a:srgbClr val="FFFFFF"/>
                          </a:solidFill>
                          <a:effectLst/>
                          <a:latin typeface="+mn-lt"/>
                          <a:ea typeface="+mn-ea"/>
                          <a:cs typeface="+mn-cs"/>
                        </a:rPr>
                        <a:t> </a:t>
                      </a:r>
                      <a:br>
                        <a:rPr lang="en-US" sz="2000" b="1" i="0" u="none" strike="noStrike" cap="none" baseline="0">
                          <a:solidFill>
                            <a:srgbClr val="FFFFFF"/>
                          </a:solidFill>
                          <a:effectLst/>
                          <a:latin typeface="+mn-lt"/>
                          <a:ea typeface="+mn-ea"/>
                          <a:cs typeface="+mn-cs"/>
                        </a:rPr>
                      </a:br>
                      <a:r>
                        <a:rPr lang="en-US" sz="1200" b="1" i="0" u="none" strike="noStrike" cap="none" baseline="0">
                          <a:solidFill>
                            <a:srgbClr val="FFFFFF"/>
                          </a:solidFill>
                          <a:effectLst/>
                          <a:latin typeface="+mn-lt"/>
                          <a:ea typeface="+mn-ea"/>
                          <a:cs typeface="+mn-cs"/>
                        </a:rPr>
                        <a:t>(liquid cooled)</a:t>
                      </a:r>
                      <a:endParaRPr lang="en-US" sz="1200" b="1" i="0" u="none" strike="noStrike" cap="none" baseline="0" dirty="0">
                        <a:solidFill>
                          <a:srgbClr val="FFFFFF"/>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32A0A0"/>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600" b="1" i="0" u="none" strike="noStrike" cap="none" baseline="0">
                          <a:solidFill>
                            <a:srgbClr val="FFFFFF"/>
                          </a:solidFill>
                          <a:effectLst/>
                          <a:latin typeface="+mn-lt"/>
                          <a:ea typeface="+mn-ea"/>
                          <a:cs typeface="+mn-cs"/>
                        </a:rPr>
                        <a:t>Chassis format</a:t>
                      </a:r>
                      <a:r>
                        <a:rPr lang="en-US" sz="2000" b="1" i="0" u="none" strike="noStrike" cap="none" baseline="0">
                          <a:solidFill>
                            <a:srgbClr val="FFFFFF"/>
                          </a:solidFill>
                          <a:effectLst/>
                          <a:latin typeface="+mn-lt"/>
                          <a:ea typeface="+mn-ea"/>
                          <a:cs typeface="+mn-cs"/>
                        </a:rPr>
                        <a:t> </a:t>
                      </a:r>
                      <a:r>
                        <a:rPr lang="en-US" sz="1200" b="1" i="0" u="none" strike="noStrike" cap="none" baseline="0">
                          <a:solidFill>
                            <a:srgbClr val="FFFFFF"/>
                          </a:solidFill>
                          <a:effectLst/>
                          <a:latin typeface="+mn-lt"/>
                          <a:ea typeface="+mn-ea"/>
                          <a:cs typeface="+mn-cs"/>
                        </a:rPr>
                        <a:t>(water cooled)</a:t>
                      </a:r>
                      <a:endParaRPr lang="en-US" sz="1200" b="1" i="0" u="none" strike="noStrike" cap="none" baseline="0" dirty="0">
                        <a:solidFill>
                          <a:srgbClr val="FFFFFF"/>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32A0A0"/>
                    </a:solidFill>
                  </a:tcPr>
                </a:tc>
                <a:extLst>
                  <a:ext uri="{0D108BD9-81ED-4DB2-BD59-A6C34878D82A}">
                    <a16:rowId xmlns:a16="http://schemas.microsoft.com/office/drawing/2014/main" val="10000"/>
                  </a:ext>
                </a:extLst>
              </a:tr>
              <a:tr h="260958">
                <a:tc gridSpan="2">
                  <a:txBody>
                    <a:bodyPr/>
                    <a:lstStyle/>
                    <a:p>
                      <a:pPr marL="0" marR="0" lvl="0" indent="0" algn="l" defTabSz="762000" rtl="0" eaLnBrk="1" fontAlgn="base" latinLnBrk="0" hangingPunct="1">
                        <a:lnSpc>
                          <a:spcPct val="90000"/>
                        </a:lnSpc>
                        <a:spcBef>
                          <a:spcPct val="30000"/>
                        </a:spcBef>
                        <a:spcAft>
                          <a:spcPct val="0"/>
                        </a:spcAft>
                        <a:buClr>
                          <a:schemeClr val="bg1"/>
                        </a:buClr>
                        <a:buSzPct val="80000"/>
                        <a:buFont typeface="Symbol" pitchFamily="18" charset="2"/>
                        <a:buNone/>
                        <a:tabLst/>
                      </a:pPr>
                      <a:r>
                        <a:rPr kumimoji="0" lang="en-US" sz="1400" b="0" i="0" u="none" strike="noStrike" cap="none" normalizeH="0" baseline="0">
                          <a:ln>
                            <a:noFill/>
                          </a:ln>
                          <a:solidFill>
                            <a:srgbClr val="000000"/>
                          </a:solidFill>
                          <a:effectLst/>
                          <a:latin typeface="Arial" pitchFamily="34" charset="0"/>
                        </a:rPr>
                        <a:t>Line voltage/power ranges</a:t>
                      </a:r>
                      <a:endParaRPr kumimoji="0" lang="en-US" sz="1400" b="0" i="0" u="none" strike="noStrike" cap="none" normalizeH="0" baseline="0" dirty="0">
                        <a:ln>
                          <a:noFill/>
                        </a:ln>
                        <a:solidFill>
                          <a:srgbClr val="000000"/>
                        </a:solidFill>
                        <a:effectLst/>
                        <a:latin typeface="Arial" pitchFamily="34" charset="0"/>
                      </a:endParaRPr>
                    </a:p>
                  </a:txBody>
                  <a:tcPr marL="72038" marR="72038"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hMerge="1">
                  <a:txBody>
                    <a:bodyPr/>
                    <a:lstStyle/>
                    <a:p>
                      <a:endParaRPr lang="en"/>
                    </a:p>
                  </a:txBody>
                  <a:tcPr/>
                </a:tc>
                <a:tc>
                  <a:txBody>
                    <a:bodyPr/>
                    <a:lstStyle/>
                    <a:p>
                      <a:pPr marL="0" marR="0" lvl="0" indent="0" algn="l" defTabSz="762000" rtl="0" eaLnBrk="1" fontAlgn="base" latinLnBrk="0" hangingPunct="1">
                        <a:lnSpc>
                          <a:spcPct val="90000"/>
                        </a:lnSpc>
                        <a:spcBef>
                          <a:spcPct val="30000"/>
                        </a:spcBef>
                        <a:spcAft>
                          <a:spcPct val="0"/>
                        </a:spcAft>
                        <a:buClr>
                          <a:schemeClr val="bg1"/>
                        </a:buClr>
                        <a:buSzPct val="80000"/>
                        <a:buFont typeface="Symbol" pitchFamily="18" charset="2"/>
                        <a:buNone/>
                        <a:tabLst/>
                      </a:pPr>
                      <a:endParaRPr kumimoji="0" lang="en-US" sz="1400" b="0" i="0" u="none" strike="noStrike" cap="none" normalizeH="0" baseline="0" dirty="0">
                        <a:ln>
                          <a:noFill/>
                        </a:ln>
                        <a:solidFill>
                          <a:srgbClr val="000000"/>
                        </a:solidFill>
                        <a:effectLst/>
                        <a:latin typeface="Arial" pitchFamily="34" charset="0"/>
                      </a:endParaRPr>
                    </a:p>
                  </a:txBody>
                  <a:tcPr marL="72038" marR="72038"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762000" rtl="0" eaLnBrk="1" fontAlgn="base" latinLnBrk="0" hangingPunct="1">
                        <a:lnSpc>
                          <a:spcPct val="90000"/>
                        </a:lnSpc>
                        <a:spcBef>
                          <a:spcPct val="30000"/>
                        </a:spcBef>
                        <a:spcAft>
                          <a:spcPct val="0"/>
                        </a:spcAft>
                        <a:buClr>
                          <a:schemeClr val="bg1"/>
                        </a:buClr>
                        <a:buSzPct val="80000"/>
                        <a:buFont typeface="Symbol" pitchFamily="18" charset="2"/>
                        <a:buNone/>
                        <a:tabLst/>
                      </a:pPr>
                      <a:endParaRPr kumimoji="0" lang="en-US" sz="1400" b="0" i="0" u="none" strike="noStrike" cap="none" normalizeH="0" baseline="0" dirty="0">
                        <a:ln>
                          <a:noFill/>
                        </a:ln>
                        <a:solidFill>
                          <a:srgbClr val="000000"/>
                        </a:solidFill>
                        <a:effectLst/>
                        <a:latin typeface="Arial" pitchFamily="34" charset="0"/>
                      </a:endParaRPr>
                    </a:p>
                  </a:txBody>
                  <a:tcPr marL="72038" marR="72038"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762000" rtl="0" eaLnBrk="1" fontAlgn="base" latinLnBrk="0" hangingPunct="1">
                        <a:lnSpc>
                          <a:spcPct val="90000"/>
                        </a:lnSpc>
                        <a:spcBef>
                          <a:spcPct val="30000"/>
                        </a:spcBef>
                        <a:spcAft>
                          <a:spcPct val="0"/>
                        </a:spcAft>
                        <a:buClr>
                          <a:schemeClr val="bg1"/>
                        </a:buClr>
                        <a:buSzPct val="80000"/>
                        <a:buFont typeface="Symbol" pitchFamily="18" charset="2"/>
                        <a:buNone/>
                        <a:tabLst/>
                      </a:pPr>
                      <a:endParaRPr kumimoji="0" lang="en-US" sz="1400" b="0" i="0" u="none" strike="noStrike" cap="none" normalizeH="0" baseline="0" dirty="0">
                        <a:ln>
                          <a:noFill/>
                        </a:ln>
                        <a:solidFill>
                          <a:srgbClr val="000000"/>
                        </a:solidFill>
                        <a:effectLst/>
                        <a:latin typeface="Arial" pitchFamily="34" charset="0"/>
                      </a:endParaRPr>
                    </a:p>
                  </a:txBody>
                  <a:tcPr marL="72038" marR="72038"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194166">
                <a:tc>
                  <a:txBody>
                    <a:bodyPr/>
                    <a:lstStyle/>
                    <a:p>
                      <a:pPr marL="0" marR="0" indent="0" algn="l" defTabSz="758952" rtl="0">
                        <a:lnSpc>
                          <a:spcPct val="90000"/>
                        </a:lnSpc>
                        <a:spcBef>
                          <a:spcPts val="360"/>
                        </a:spcBef>
                        <a:spcAft>
                          <a:spcPts val="0"/>
                        </a:spcAft>
                        <a:buNone/>
                      </a:pPr>
                      <a:r>
                        <a:rPr lang="en-US" sz="1400" b="0" i="0" u="none" strike="noStrike" cap="none" baseline="0">
                          <a:solidFill>
                            <a:srgbClr val="000000"/>
                          </a:solidFill>
                          <a:effectLst/>
                          <a:latin typeface="Arial"/>
                          <a:ea typeface="+mn-ea"/>
                          <a:cs typeface="+mn-cs"/>
                        </a:rPr>
                        <a:t>1AC 200 – 240V +/-10%</a:t>
                      </a:r>
                      <a:br>
                        <a:rPr lang="en-US" sz="1400" b="0" i="0" u="none" strike="noStrike" cap="none" baseline="0">
                          <a:solidFill>
                            <a:srgbClr val="000000"/>
                          </a:solidFill>
                          <a:effectLst/>
                          <a:latin typeface="Arial"/>
                          <a:ea typeface="+mn-ea"/>
                          <a:cs typeface="+mn-cs"/>
                        </a:rPr>
                      </a:br>
                      <a:r>
                        <a:rPr lang="en-US" sz="1400" b="0" i="0" u="none" strike="noStrike" cap="none" baseline="0">
                          <a:solidFill>
                            <a:srgbClr val="000000"/>
                          </a:solidFill>
                          <a:effectLst/>
                          <a:latin typeface="Arial"/>
                          <a:ea typeface="+mn-ea"/>
                          <a:cs typeface="+mn-cs"/>
                        </a:rPr>
                        <a:t>3AC 200 – 240V +/-10%</a:t>
                      </a:r>
                      <a:br>
                        <a:rPr lang="en-US" sz="1400" b="0" i="0" u="none" strike="noStrike" cap="none" baseline="0">
                          <a:solidFill>
                            <a:srgbClr val="000000"/>
                          </a:solidFill>
                          <a:effectLst/>
                          <a:latin typeface="Arial"/>
                          <a:ea typeface="+mn-ea"/>
                          <a:cs typeface="+mn-cs"/>
                        </a:rPr>
                      </a:br>
                      <a:r>
                        <a:rPr lang="en-US" sz="1400" b="0" i="0" u="none" strike="noStrike" cap="none" baseline="0">
                          <a:solidFill>
                            <a:srgbClr val="000000"/>
                          </a:solidFill>
                          <a:effectLst/>
                          <a:latin typeface="Arial"/>
                          <a:ea typeface="+mn-ea"/>
                          <a:cs typeface="+mn-cs"/>
                        </a:rPr>
                        <a:t>3AC 380 – 480V +/-10%</a:t>
                      </a:r>
                      <a:br>
                        <a:rPr lang="en-US" sz="1400" b="0" i="0" u="none" strike="noStrike" cap="none" baseline="0">
                          <a:solidFill>
                            <a:srgbClr val="000000"/>
                          </a:solidFill>
                          <a:effectLst/>
                          <a:latin typeface="Arial"/>
                          <a:ea typeface="+mn-ea"/>
                          <a:cs typeface="+mn-cs"/>
                        </a:rPr>
                      </a:br>
                      <a:r>
                        <a:rPr lang="en-US" sz="1400" b="0" i="0" u="none" strike="noStrike" cap="none" baseline="0">
                          <a:solidFill>
                            <a:srgbClr val="000000"/>
                          </a:solidFill>
                          <a:effectLst/>
                          <a:latin typeface="Arial"/>
                          <a:ea typeface="+mn-ea"/>
                          <a:cs typeface="+mn-cs"/>
                        </a:rPr>
                        <a:t>3AC 500 – 690V +/-10%</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algn="l" defTabSz="914400" rtl="0">
                        <a:lnSpc>
                          <a:spcPct val="110000"/>
                        </a:lnSpc>
                        <a:spcBef>
                          <a:spcPts val="0"/>
                        </a:spcBef>
                        <a:buNone/>
                      </a:pPr>
                      <a:r>
                        <a:rPr lang="en-US" sz="1400" b="0" i="0" u="none" baseline="0">
                          <a:solidFill>
                            <a:srgbClr val="000000"/>
                          </a:solidFill>
                          <a:latin typeface="+mn-lt"/>
                          <a:ea typeface="+mn-ea"/>
                          <a:cs typeface="+mn-cs"/>
                        </a:rPr>
                        <a:t>0.55 … 4kW</a:t>
                      </a:r>
                      <a:br>
                        <a:rPr lang="en-US" sz="1400" b="0" i="0">
                          <a:solidFill>
                            <a:srgbClr val="000000"/>
                          </a:solidFill>
                          <a:latin typeface="+mn-lt"/>
                          <a:ea typeface="+mn-ea"/>
                          <a:cs typeface="+mn-cs"/>
                        </a:rPr>
                      </a:br>
                      <a:r>
                        <a:rPr lang="en-US" sz="1400" b="0" i="0" u="none" baseline="0">
                          <a:solidFill>
                            <a:srgbClr val="000000"/>
                          </a:solidFill>
                          <a:latin typeface="+mn-lt"/>
                          <a:ea typeface="+mn-ea"/>
                          <a:cs typeface="+mn-cs"/>
                        </a:rPr>
                        <a:t>0.55 … 7.5kW</a:t>
                      </a:r>
                    </a:p>
                    <a:p>
                      <a:pPr marL="0" algn="l" defTabSz="914400" rtl="0">
                        <a:lnSpc>
                          <a:spcPct val="110000"/>
                        </a:lnSpc>
                        <a:spcBef>
                          <a:spcPts val="0"/>
                        </a:spcBef>
                        <a:buNone/>
                      </a:pPr>
                      <a:r>
                        <a:rPr lang="en-US" sz="1400" b="0" i="0" u="none" baseline="0">
                          <a:solidFill>
                            <a:srgbClr val="000000"/>
                          </a:solidFill>
                          <a:latin typeface="+mn-lt"/>
                          <a:ea typeface="+mn-ea"/>
                          <a:cs typeface="+mn-cs"/>
                        </a:rPr>
                        <a:t>0.55 … 250kW</a:t>
                      </a:r>
                      <a:br>
                        <a:rPr lang="en-US" sz="1400" b="0" i="0">
                          <a:solidFill>
                            <a:srgbClr val="000000"/>
                          </a:solidFill>
                          <a:latin typeface="+mn-lt"/>
                          <a:ea typeface="+mn-ea"/>
                          <a:cs typeface="+mn-cs"/>
                        </a:rPr>
                      </a:br>
                      <a:r>
                        <a:rPr lang="en-US" sz="1400" b="0" i="0" u="none" baseline="0">
                          <a:solidFill>
                            <a:srgbClr val="000000"/>
                          </a:solidFill>
                          <a:latin typeface="+mn-lt"/>
                          <a:ea typeface="+mn-ea"/>
                          <a:cs typeface="+mn-cs"/>
                        </a:rPr>
                        <a:t>   11 … 250kW</a:t>
                      </a:r>
                      <a:endParaRPr lang="en-US" sz="1400" b="0" i="0" u="none" baseline="0" dirty="0">
                        <a:solidFill>
                          <a:srgbClr val="000000"/>
                        </a:solidFill>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l" defTabSz="758952" rtl="0">
                        <a:lnSpc>
                          <a:spcPct val="100000"/>
                        </a:lnSpc>
                        <a:spcBef>
                          <a:spcPts val="0"/>
                        </a:spcBef>
                        <a:spcAft>
                          <a:spcPts val="0"/>
                        </a:spcAft>
                        <a:buNone/>
                      </a:pPr>
                      <a:r>
                        <a:rPr lang="en-US" sz="1400" b="0" i="0" u="none" strike="noStrike" cap="none" baseline="0">
                          <a:solidFill>
                            <a:srgbClr val="000000"/>
                          </a:solidFill>
                          <a:effectLst/>
                          <a:latin typeface="Arial"/>
                          <a:ea typeface="+mn-ea"/>
                          <a:cs typeface="+mn-cs"/>
                        </a:rPr>
                        <a:t>        -</a:t>
                      </a:r>
                      <a:br>
                        <a:rPr lang="en-US" sz="1400" b="0" i="0" u="none" strike="noStrike" cap="none" baseline="0">
                          <a:solidFill>
                            <a:srgbClr val="000000"/>
                          </a:solidFill>
                          <a:effectLst/>
                          <a:latin typeface="Arial"/>
                          <a:ea typeface="+mn-ea"/>
                          <a:cs typeface="+mn-cs"/>
                        </a:rPr>
                      </a:br>
                      <a:r>
                        <a:rPr lang="en-US" sz="1400" b="0" i="0" u="none" strike="noStrike" cap="none" baseline="0">
                          <a:solidFill>
                            <a:srgbClr val="000000"/>
                          </a:solidFill>
                          <a:effectLst/>
                          <a:latin typeface="Arial"/>
                          <a:ea typeface="+mn-ea"/>
                          <a:cs typeface="+mn-cs"/>
                        </a:rPr>
                        <a:t>        -</a:t>
                      </a:r>
                      <a:br>
                        <a:rPr lang="en-US" sz="1400" b="0" i="0" u="none" strike="noStrike" cap="none" baseline="0">
                          <a:solidFill>
                            <a:srgbClr val="000000"/>
                          </a:solidFill>
                          <a:effectLst/>
                          <a:latin typeface="Arial"/>
                          <a:ea typeface="+mn-ea"/>
                          <a:cs typeface="+mn-cs"/>
                        </a:rPr>
                      </a:br>
                      <a:r>
                        <a:rPr lang="en-US" sz="1400" b="0" i="0" u="none" strike="noStrike" cap="none" baseline="0">
                          <a:solidFill>
                            <a:srgbClr val="000000"/>
                          </a:solidFill>
                          <a:effectLst/>
                          <a:latin typeface="Arial"/>
                          <a:ea typeface="+mn-ea"/>
                          <a:cs typeface="+mn-cs"/>
                        </a:rPr>
                        <a:t>110 … 250kW</a:t>
                      </a:r>
                      <a:br>
                        <a:rPr lang="en-US" sz="1400" b="0" i="0" u="none" strike="noStrike" cap="none" baseline="0">
                          <a:solidFill>
                            <a:srgbClr val="000000"/>
                          </a:solidFill>
                          <a:effectLst/>
                          <a:latin typeface="Arial"/>
                          <a:ea typeface="+mn-ea"/>
                          <a:cs typeface="+mn-cs"/>
                        </a:rPr>
                      </a:br>
                      <a:r>
                        <a:rPr lang="en-US" sz="1400" b="0" i="0" u="none" strike="noStrike" cap="none" baseline="0">
                          <a:solidFill>
                            <a:srgbClr val="000000"/>
                          </a:solidFill>
                          <a:effectLst/>
                          <a:latin typeface="Arial"/>
                          <a:ea typeface="+mn-ea"/>
                          <a:cs typeface="+mn-cs"/>
                        </a:rPr>
                        <a:t>        -</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rgbClr val="000000"/>
                          </a:solidFill>
                          <a:effectLst/>
                          <a:latin typeface="+mn-lt"/>
                          <a:ea typeface="+mn-ea"/>
                          <a:cs typeface="+mn-cs"/>
                        </a:rPr>
                        <a:t>        -</a:t>
                      </a:r>
                      <a:br>
                        <a:rPr lang="en-US" sz="1400" b="0" i="0" u="none" strike="noStrike" cap="none" baseline="0" dirty="0">
                          <a:solidFill>
                            <a:srgbClr val="000000"/>
                          </a:solidFill>
                          <a:effectLst/>
                          <a:latin typeface="+mn-lt"/>
                          <a:ea typeface="+mn-ea"/>
                          <a:cs typeface="+mn-cs"/>
                        </a:rPr>
                      </a:br>
                      <a:r>
                        <a:rPr lang="en-US" sz="1400" b="0" i="0" u="none" strike="noStrike" cap="none" baseline="0" dirty="0">
                          <a:solidFill>
                            <a:srgbClr val="000000"/>
                          </a:solidFill>
                          <a:effectLst/>
                          <a:latin typeface="+mn-lt"/>
                          <a:ea typeface="+mn-ea"/>
                          <a:cs typeface="+mn-cs"/>
                        </a:rPr>
                        <a:t>        -</a:t>
                      </a:r>
                      <a:br>
                        <a:rPr lang="en-US" sz="1400" b="0" i="0" u="none" strike="noStrike" cap="none" baseline="0" dirty="0">
                          <a:solidFill>
                            <a:srgbClr val="000000"/>
                          </a:solidFill>
                          <a:effectLst/>
                          <a:latin typeface="+mn-lt"/>
                          <a:ea typeface="+mn-ea"/>
                          <a:cs typeface="+mn-cs"/>
                        </a:rPr>
                      </a:br>
                      <a:r>
                        <a:rPr lang="en-US" sz="1400" b="0" i="0" u="none" strike="noStrike" cap="none" baseline="0" dirty="0">
                          <a:solidFill>
                            <a:srgbClr val="000000"/>
                          </a:solidFill>
                          <a:effectLst/>
                          <a:latin typeface="+mn-lt"/>
                          <a:ea typeface="+mn-ea"/>
                          <a:cs typeface="+mn-cs"/>
                        </a:rPr>
                        <a:t>110 … 400kW</a:t>
                      </a:r>
                      <a:br>
                        <a:rPr lang="en-US" sz="1400" b="0" i="0" u="none" strike="noStrike" cap="none" baseline="0" dirty="0">
                          <a:solidFill>
                            <a:srgbClr val="000000"/>
                          </a:solidFill>
                          <a:effectLst/>
                          <a:latin typeface="+mn-lt"/>
                          <a:ea typeface="+mn-ea"/>
                          <a:cs typeface="+mn-cs"/>
                        </a:rPr>
                      </a:br>
                      <a:r>
                        <a:rPr lang="en-US" sz="1400" b="0" i="0" u="none" strike="noStrike" cap="none" baseline="0" dirty="0">
                          <a:solidFill>
                            <a:schemeClr val="tx1"/>
                          </a:solidFill>
                          <a:effectLst/>
                          <a:latin typeface="+mn-lt"/>
                          <a:ea typeface="+mn-ea"/>
                          <a:cs typeface="+mn-cs"/>
                        </a:rPr>
                        <a:t>400</a:t>
                      </a:r>
                      <a:r>
                        <a:rPr lang="en-US" sz="1400" b="0" i="0" u="none" strike="noStrike" cap="none" baseline="0" dirty="0">
                          <a:solidFill>
                            <a:srgbClr val="000000"/>
                          </a:solidFill>
                          <a:effectLst/>
                          <a:latin typeface="+mn-lt"/>
                          <a:ea typeface="+mn-ea"/>
                          <a:cs typeface="+mn-cs"/>
                        </a:rPr>
                        <a:t>… 560kW*</a:t>
                      </a: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rgbClr val="000000"/>
                          </a:solidFill>
                          <a:effectLst/>
                          <a:latin typeface="+mn-lt"/>
                          <a:ea typeface="+mn-ea"/>
                          <a:cs typeface="+mn-cs"/>
                        </a:rPr>
                        <a:t>        -</a:t>
                      </a:r>
                      <a:br>
                        <a:rPr lang="en-US" sz="1400" b="0" i="0" u="none" strike="noStrike" cap="none" baseline="0" dirty="0">
                          <a:solidFill>
                            <a:srgbClr val="000000"/>
                          </a:solidFill>
                          <a:effectLst/>
                          <a:latin typeface="+mn-lt"/>
                          <a:ea typeface="+mn-ea"/>
                          <a:cs typeface="+mn-cs"/>
                        </a:rPr>
                      </a:br>
                      <a:r>
                        <a:rPr lang="en-US" sz="1400" b="0" i="0" u="none" strike="noStrike" cap="none" baseline="0" dirty="0">
                          <a:solidFill>
                            <a:srgbClr val="000000"/>
                          </a:solidFill>
                          <a:effectLst/>
                          <a:latin typeface="+mn-lt"/>
                          <a:ea typeface="+mn-ea"/>
                          <a:cs typeface="+mn-cs"/>
                        </a:rPr>
                        <a:t>        -</a:t>
                      </a:r>
                      <a:br>
                        <a:rPr lang="en-US" sz="1400" b="0" i="0" u="none" strike="noStrike" cap="none" baseline="0" dirty="0">
                          <a:solidFill>
                            <a:srgbClr val="000000"/>
                          </a:solidFill>
                          <a:effectLst/>
                          <a:latin typeface="+mn-lt"/>
                          <a:ea typeface="+mn-ea"/>
                          <a:cs typeface="+mn-cs"/>
                        </a:rPr>
                      </a:br>
                      <a:r>
                        <a:rPr lang="en-US" sz="1400" b="0" i="0" u="none" strike="noStrike" cap="none" baseline="0" dirty="0">
                          <a:solidFill>
                            <a:srgbClr val="000000"/>
                          </a:solidFill>
                          <a:effectLst/>
                          <a:latin typeface="+mn-lt"/>
                          <a:ea typeface="+mn-ea"/>
                          <a:cs typeface="+mn-cs"/>
                        </a:rPr>
                        <a:t>110 … 400kW</a:t>
                      </a:r>
                      <a:br>
                        <a:rPr lang="en-US" sz="1400" b="0" i="0" u="none" strike="noStrike" cap="none" baseline="0" dirty="0">
                          <a:solidFill>
                            <a:srgbClr val="000000"/>
                          </a:solidFill>
                          <a:effectLst/>
                          <a:latin typeface="+mn-lt"/>
                          <a:ea typeface="+mn-ea"/>
                          <a:cs typeface="+mn-cs"/>
                        </a:rPr>
                      </a:br>
                      <a:r>
                        <a:rPr lang="en-US" sz="1400" b="0" i="0" u="none" strike="noStrike" cap="none" baseline="0" dirty="0">
                          <a:solidFill>
                            <a:schemeClr val="tx1"/>
                          </a:solidFill>
                          <a:effectLst/>
                          <a:latin typeface="+mn-lt"/>
                          <a:ea typeface="+mn-ea"/>
                          <a:cs typeface="+mn-cs"/>
                        </a:rPr>
                        <a:t>400</a:t>
                      </a:r>
                      <a:r>
                        <a:rPr lang="en-US" sz="1400" b="0" i="0" u="none" strike="noStrike" cap="none" baseline="0" dirty="0">
                          <a:solidFill>
                            <a:srgbClr val="000000"/>
                          </a:solidFill>
                          <a:effectLst/>
                          <a:latin typeface="+mn-lt"/>
                          <a:ea typeface="+mn-ea"/>
                          <a:cs typeface="+mn-cs"/>
                        </a:rPr>
                        <a:t>… 560kW*</a:t>
                      </a: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342299">
                <a:tc>
                  <a:txBody>
                    <a:bodyPr/>
                    <a:lstStyle/>
                    <a:p>
                      <a:pPr marL="0" marR="0" indent="0" algn="l" defTabSz="758952" rtl="0">
                        <a:lnSpc>
                          <a:spcPct val="90000"/>
                        </a:lnSpc>
                        <a:spcBef>
                          <a:spcPts val="432"/>
                        </a:spcBef>
                        <a:spcAft>
                          <a:spcPts val="0"/>
                        </a:spcAft>
                        <a:buNone/>
                      </a:pPr>
                      <a:r>
                        <a:rPr lang="en-US" sz="1400" b="0" i="0" u="none" strike="noStrike" cap="none" baseline="0">
                          <a:solidFill>
                            <a:srgbClr val="000000"/>
                          </a:solidFill>
                          <a:effectLst/>
                          <a:latin typeface="Arial"/>
                          <a:ea typeface="+mn-ea"/>
                          <a:cs typeface="+mn-cs"/>
                        </a:rPr>
                        <a:t>Power factor</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Arial"/>
                          <a:ea typeface="+mn-ea"/>
                          <a:cs typeface="+mn-cs"/>
                        </a:rPr>
                        <a:t>0.7 … 0.93</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Arial"/>
                          <a:ea typeface="+mn-ea"/>
                          <a:cs typeface="+mn-cs"/>
                        </a:rPr>
                        <a:t>0.75 ... 0.93</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mn-lt"/>
                          <a:ea typeface="+mn-ea"/>
                          <a:cs typeface="+mn-cs"/>
                        </a:rPr>
                        <a:t>0.75 ... 0.93</a:t>
                      </a:r>
                      <a:endParaRPr lang="en-US" sz="14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0.75 ... 0.93</a:t>
                      </a:r>
                      <a:endParaRPr lang="en-US" sz="14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39587">
                <a:tc>
                  <a:txBody>
                    <a:bodyPr/>
                    <a:lstStyle/>
                    <a:p>
                      <a:pPr marL="0" marR="0" indent="0" algn="l" defTabSz="758952" rtl="0">
                        <a:lnSpc>
                          <a:spcPct val="90000"/>
                        </a:lnSpc>
                        <a:spcBef>
                          <a:spcPts val="432"/>
                        </a:spcBef>
                        <a:spcAft>
                          <a:spcPts val="0"/>
                        </a:spcAft>
                        <a:buNone/>
                      </a:pPr>
                      <a:r>
                        <a:rPr lang="en-US" sz="1400" b="0" i="0" u="none" strike="noStrike" cap="none" baseline="0">
                          <a:solidFill>
                            <a:srgbClr val="000000"/>
                          </a:solidFill>
                          <a:effectLst/>
                          <a:latin typeface="Arial"/>
                          <a:ea typeface="+mn-ea"/>
                          <a:cs typeface="+mn-cs"/>
                        </a:rPr>
                        <a:t>Pulse frequency</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rgbClr val="000000"/>
                          </a:solidFill>
                          <a:effectLst/>
                          <a:latin typeface="Arial"/>
                          <a:ea typeface="+mn-ea"/>
                          <a:cs typeface="+mn-cs"/>
                        </a:rPr>
                        <a:t>2 kHz/4kHz</a:t>
                      </a: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Arial"/>
                          <a:ea typeface="+mn-ea"/>
                          <a:cs typeface="+mn-cs"/>
                        </a:rPr>
                        <a:t>2 kHz</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mn-lt"/>
                          <a:ea typeface="+mn-ea"/>
                          <a:cs typeface="+mn-cs"/>
                        </a:rPr>
                        <a:t>1.25 kHz or </a:t>
                      </a:r>
                    </a:p>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mn-lt"/>
                          <a:ea typeface="+mn-ea"/>
                          <a:cs typeface="+mn-cs"/>
                        </a:rPr>
                        <a:t>2kHz (-250kW)</a:t>
                      </a:r>
                      <a:endParaRPr lang="en-US" sz="14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mn-lt"/>
                          <a:ea typeface="+mn-ea"/>
                          <a:cs typeface="+mn-cs"/>
                        </a:rPr>
                        <a:t>1.25 kHz or </a:t>
                      </a:r>
                    </a:p>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mn-lt"/>
                          <a:ea typeface="+mn-ea"/>
                          <a:cs typeface="+mn-cs"/>
                        </a:rPr>
                        <a:t>2kHz (-250kW)</a:t>
                      </a:r>
                      <a:endParaRPr lang="en-US" sz="14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491129">
                <a:tc>
                  <a:txBody>
                    <a:bodyPr/>
                    <a:lstStyle/>
                    <a:p>
                      <a:pPr marL="0" marR="0" indent="0" algn="l" defTabSz="758952" rtl="0">
                        <a:lnSpc>
                          <a:spcPct val="90000"/>
                        </a:lnSpc>
                        <a:spcBef>
                          <a:spcPts val="432"/>
                        </a:spcBef>
                        <a:spcAft>
                          <a:spcPts val="0"/>
                        </a:spcAft>
                        <a:buNone/>
                      </a:pPr>
                      <a:r>
                        <a:rPr lang="en-US" sz="1400" b="0" i="0" u="none" strike="noStrike" cap="none" baseline="0">
                          <a:solidFill>
                            <a:srgbClr val="000000"/>
                          </a:solidFill>
                          <a:effectLst/>
                          <a:latin typeface="Arial"/>
                          <a:ea typeface="+mn-ea"/>
                          <a:cs typeface="+mn-cs"/>
                        </a:rPr>
                        <a:t>Degree of protection</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Arial"/>
                          <a:ea typeface="+mn-ea"/>
                          <a:cs typeface="+mn-cs"/>
                        </a:rPr>
                        <a:t>IP20</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Arial"/>
                          <a:ea typeface="+mn-ea"/>
                          <a:cs typeface="+mn-cs"/>
                        </a:rPr>
                        <a:t>IP20</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mn-lt"/>
                          <a:ea typeface="+mn-ea"/>
                          <a:cs typeface="+mn-cs"/>
                        </a:rPr>
                        <a:t>IP20 </a:t>
                      </a:r>
                      <a:r>
                        <a:rPr lang="en-US" sz="1200" b="0" i="0" u="none" strike="noStrike" cap="none" baseline="0">
                          <a:solidFill>
                            <a:srgbClr val="000000"/>
                          </a:solidFill>
                          <a:effectLst/>
                          <a:latin typeface="+mn-lt"/>
                          <a:ea typeface="+mn-ea"/>
                          <a:cs typeface="+mn-cs"/>
                        </a:rPr>
                        <a:t>(without taking into consideration of the connecting bars)</a:t>
                      </a:r>
                      <a:endParaRPr lang="en-US" sz="12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600" b="0" i="0" u="none" strike="noStrike" cap="none" baseline="0">
                          <a:solidFill>
                            <a:srgbClr val="000000"/>
                          </a:solidFill>
                          <a:effectLst/>
                          <a:latin typeface="+mn-lt"/>
                          <a:ea typeface="+mn-ea"/>
                          <a:cs typeface="+mn-cs"/>
                        </a:rPr>
                        <a:t>IP20 </a:t>
                      </a:r>
                      <a:r>
                        <a:rPr lang="en-US" sz="1200" b="0" i="0" u="none" strike="noStrike" cap="none" baseline="0">
                          <a:solidFill>
                            <a:srgbClr val="000000"/>
                          </a:solidFill>
                          <a:effectLst/>
                          <a:latin typeface="+mn-lt"/>
                          <a:ea typeface="+mn-ea"/>
                          <a:cs typeface="+mn-cs"/>
                        </a:rPr>
                        <a:t>(without taking into consideration of the connecting bars)</a:t>
                      </a:r>
                      <a:endParaRPr lang="en-US" sz="12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450752">
                <a:tc>
                  <a:txBody>
                    <a:bodyPr/>
                    <a:lstStyle/>
                    <a:p>
                      <a:pPr marL="0" marR="0" indent="0" algn="l" defTabSz="758952" rtl="0">
                        <a:lnSpc>
                          <a:spcPct val="90000"/>
                        </a:lnSpc>
                        <a:spcBef>
                          <a:spcPts val="432"/>
                        </a:spcBef>
                        <a:spcAft>
                          <a:spcPts val="0"/>
                        </a:spcAft>
                        <a:buNone/>
                      </a:pPr>
                      <a:r>
                        <a:rPr lang="en-US" sz="1400" b="0" i="0" u="none" strike="noStrike" cap="none" baseline="0">
                          <a:solidFill>
                            <a:srgbClr val="000000"/>
                          </a:solidFill>
                          <a:effectLst/>
                          <a:latin typeface="Arial"/>
                          <a:ea typeface="+mn-ea"/>
                          <a:cs typeface="+mn-cs"/>
                        </a:rPr>
                        <a:t>Radio interference suppression (IEC 61800-3)</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Category C2</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Category C3</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Category C3, </a:t>
                      </a:r>
                    </a:p>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at 690V Category C2</a:t>
                      </a:r>
                      <a:endParaRPr lang="en-US" sz="14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Category C3, </a:t>
                      </a:r>
                    </a:p>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at 690V Category C2</a:t>
                      </a:r>
                      <a:endParaRPr lang="en-US" sz="14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329372">
                <a:tc>
                  <a:txBody>
                    <a:bodyPr/>
                    <a:lstStyle/>
                    <a:p>
                      <a:pPr marL="0" marR="0" indent="0" algn="l" defTabSz="758952" rtl="0">
                        <a:lnSpc>
                          <a:spcPct val="90000"/>
                        </a:lnSpc>
                        <a:spcBef>
                          <a:spcPts val="432"/>
                        </a:spcBef>
                        <a:spcAft>
                          <a:spcPts val="0"/>
                        </a:spcAft>
                        <a:buNone/>
                      </a:pPr>
                      <a:r>
                        <a:rPr lang="en-US" sz="1400" b="0" i="0" u="none" strike="noStrike" cap="none" baseline="0">
                          <a:solidFill>
                            <a:srgbClr val="000000"/>
                          </a:solidFill>
                          <a:effectLst/>
                          <a:latin typeface="Arial"/>
                          <a:ea typeface="+mn-ea"/>
                          <a:cs typeface="+mn-cs"/>
                        </a:rPr>
                        <a:t>Braking method</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a:lnSpc>
                          <a:spcPct val="100000"/>
                        </a:lnSpc>
                        <a:spcBef>
                          <a:spcPts val="0"/>
                        </a:spcBef>
                        <a:spcAft>
                          <a:spcPts val="0"/>
                        </a:spcAft>
                        <a:buNone/>
                      </a:pPr>
                      <a:r>
                        <a:rPr lang="en-US" sz="1400" b="0" i="0" u="none" strike="noStrike" cap="none" baseline="0">
                          <a:solidFill>
                            <a:srgbClr val="000000"/>
                          </a:solidFill>
                          <a:effectLst/>
                          <a:latin typeface="+mn-lt"/>
                          <a:ea typeface="+mn-ea"/>
                          <a:cs typeface="+mn-cs"/>
                        </a:rPr>
                        <a:t>Braking resistor</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Braking resistor</a:t>
                      </a:r>
                      <a:endParaRPr lang="en-US" sz="1400" b="0" i="0" u="none" strike="noStrike" cap="none" baseline="0" dirty="0">
                        <a:solidFill>
                          <a:srgbClr val="000000"/>
                        </a:solidFill>
                        <a:effectLst/>
                        <a:latin typeface="Arial"/>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a:solidFill>
                            <a:srgbClr val="000000"/>
                          </a:solidFill>
                          <a:effectLst/>
                          <a:latin typeface="+mn-lt"/>
                          <a:ea typeface="+mn-ea"/>
                          <a:cs typeface="+mn-cs"/>
                        </a:rPr>
                        <a:t>Braking resistor</a:t>
                      </a:r>
                      <a:endParaRPr lang="en-US" sz="1400" b="0" i="0" u="none" strike="noStrike" cap="none" baseline="0" dirty="0">
                        <a:solidFill>
                          <a:srgbClr val="000000"/>
                        </a:solidFill>
                        <a:effectLst/>
                        <a:latin typeface="+mn-lt"/>
                        <a:ea typeface="+mn-ea"/>
                        <a:cs typeface="+mn-cs"/>
                      </a:endParaRP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rgbClr val="000000"/>
                          </a:solidFill>
                          <a:effectLst/>
                          <a:latin typeface="+mn-lt"/>
                          <a:ea typeface="+mn-ea"/>
                          <a:cs typeface="+mn-cs"/>
                        </a:rPr>
                        <a:t>Braking resistor</a:t>
                      </a:r>
                    </a:p>
                  </a:txBody>
                  <a:tcPr marL="72038" marR="72038"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bl>
          </a:graphicData>
        </a:graphic>
      </p:graphicFrame>
      <p:pic>
        <p:nvPicPr>
          <p:cNvPr id="12" name="Grafik 11"/>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836025" y="2528900"/>
            <a:ext cx="536270" cy="1092231"/>
          </a:xfrm>
          <a:prstGeom prst="rect">
            <a:avLst/>
          </a:prstGeom>
        </p:spPr>
      </p:pic>
      <p:pic>
        <p:nvPicPr>
          <p:cNvPr id="3" name="Grafik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67227" y="2528900"/>
            <a:ext cx="413843" cy="1090738"/>
          </a:xfrm>
          <a:prstGeom prst="rect">
            <a:avLst/>
          </a:prstGeom>
        </p:spPr>
      </p:pic>
      <p:grpSp>
        <p:nvGrpSpPr>
          <p:cNvPr id="7" name="Gruppieren 6"/>
          <p:cNvGrpSpPr/>
          <p:nvPr/>
        </p:nvGrpSpPr>
        <p:grpSpPr>
          <a:xfrm>
            <a:off x="4520996" y="2672945"/>
            <a:ext cx="678079" cy="970209"/>
            <a:chOff x="5276912" y="2791137"/>
            <a:chExt cx="678079" cy="970209"/>
          </a:xfrm>
        </p:grpSpPr>
        <p:pic>
          <p:nvPicPr>
            <p:cNvPr id="9" name="Grafik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5343" y="2791137"/>
              <a:ext cx="407444" cy="713027"/>
            </a:xfrm>
            <a:prstGeom prst="rect">
              <a:avLst/>
            </a:prstGeom>
          </p:spPr>
        </p:pic>
        <p:sp>
          <p:nvSpPr>
            <p:cNvPr id="15" name="Textfeld 14"/>
            <p:cNvSpPr txBox="1"/>
            <p:nvPr/>
          </p:nvSpPr>
          <p:spPr>
            <a:xfrm>
              <a:off x="5276912" y="3504164"/>
              <a:ext cx="678079" cy="257182"/>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600" b="1" i="0" u="none" baseline="0">
                  <a:solidFill>
                    <a:srgbClr val="3C464B"/>
                  </a:solidFill>
                  <a:latin typeface="Arial"/>
                  <a:ea typeface="Arial Unicode MS" panose="020B0604020202020204" pitchFamily="34" charset="-128"/>
                  <a:cs typeface="Arial Unicode MS" panose="020B0604020202020204" pitchFamily="34" charset="-128"/>
                </a:rPr>
                <a:t>PM240-2 FSC </a:t>
              </a:r>
              <a:br>
                <a:rPr lang="en-US" sz="600" b="1" i="0" u="none" baseline="0">
                  <a:solidFill>
                    <a:srgbClr val="3C464B"/>
                  </a:solidFill>
                  <a:latin typeface="Arial"/>
                  <a:ea typeface="Arial Unicode MS" panose="020B0604020202020204" pitchFamily="34" charset="-128"/>
                  <a:cs typeface="Arial Unicode MS" panose="020B0604020202020204" pitchFamily="34" charset="-128"/>
                </a:rPr>
              </a:br>
              <a:r>
                <a:rPr lang="en-US" sz="600" b="1" i="0" u="none" baseline="0">
                  <a:solidFill>
                    <a:srgbClr val="3C464B"/>
                  </a:solidFill>
                  <a:latin typeface="Arial"/>
                  <a:ea typeface="Arial Unicode MS" panose="020B0604020202020204" pitchFamily="34" charset="-128"/>
                  <a:cs typeface="Arial Unicode MS" panose="020B0604020202020204" pitchFamily="34" charset="-128"/>
                </a:rPr>
                <a:t>with CU310-2</a:t>
              </a:r>
              <a:endParaRPr lang="en-US" sz="600" b="1" i="0" u="none" baseline="0" dirty="0">
                <a:solidFill>
                  <a:srgbClr val="3C464B"/>
                </a:solidFill>
                <a:latin typeface="Arial"/>
                <a:ea typeface="Arial Unicode MS" panose="020B0604020202020204" pitchFamily="34" charset="-128"/>
                <a:cs typeface="Arial Unicode MS" panose="020B0604020202020204" pitchFamily="34" charset="-128"/>
              </a:endParaRPr>
            </a:p>
          </p:txBody>
        </p:sp>
      </p:grpSp>
    </p:spTree>
    <p:custDataLst>
      <p:tags r:id="rId1"/>
    </p:custDataLst>
    <p:extLst>
      <p:ext uri="{BB962C8B-B14F-4D97-AF65-F5344CB8AC3E}">
        <p14:creationId xmlns:p14="http://schemas.microsoft.com/office/powerpoint/2010/main" val="77563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6768507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PM240-2 Power Modules </a:t>
            </a:r>
            <a:br>
              <a:rPr lang="en-US">
                <a:latin typeface="Arial"/>
              </a:rPr>
            </a:br>
            <a:r>
              <a:rPr lang="en-US" baseline="0">
                <a:latin typeface="Arial"/>
              </a:rPr>
              <a:t>Blocksize format – air cooled</a:t>
            </a:r>
            <a:endParaRPr lang="en-US" baseline="0" dirty="0">
              <a:latin typeface="Arial"/>
            </a:endParaRPr>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15</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Line-side infeed and motor-side power unit in one device </a:t>
            </a:r>
            <a:endParaRPr lang="en-US" b="1" i="0" u="none" baseline="0" dirty="0">
              <a:solidFill>
                <a:schemeClr val="lt1"/>
              </a:solidFill>
            </a:endParaRPr>
          </a:p>
        </p:txBody>
      </p:sp>
      <p:sp>
        <p:nvSpPr>
          <p:cNvPr id="14" name="Rechteck 13"/>
          <p:cNvSpPr/>
          <p:nvPr/>
        </p:nvSpPr>
        <p:spPr bwMode="auto">
          <a:xfrm>
            <a:off x="3218854" y="2132856"/>
            <a:ext cx="8496895" cy="576064"/>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sp>
        <p:nvSpPr>
          <p:cNvPr id="7" name="Inhaltsplatzhalter 6"/>
          <p:cNvSpPr>
            <a:spLocks noGrp="1"/>
          </p:cNvSpPr>
          <p:nvPr>
            <p:ph sz="half" idx="2"/>
          </p:nvPr>
        </p:nvSpPr>
        <p:spPr>
          <a:xfrm>
            <a:off x="3218854" y="2708920"/>
            <a:ext cx="8496895" cy="3456930"/>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t>Comprises a line rectifier, a DC link </a:t>
            </a:r>
            <a:br>
              <a:rPr lang="en-US" sz="1600"/>
            </a:br>
            <a:r>
              <a:rPr lang="en-US" sz="1600" b="0" i="0" u="none" baseline="0"/>
              <a:t>and an inverter to supply a motor.</a:t>
            </a:r>
          </a:p>
          <a:p>
            <a:pPr lvl="2" algn="l" rtl="0">
              <a:lnSpc>
                <a:spcPct val="100000"/>
              </a:lnSpc>
              <a:spcBef>
                <a:spcPts val="600"/>
              </a:spcBef>
              <a:buClr>
                <a:schemeClr val="accent1"/>
              </a:buClr>
              <a:buSzPct val="100000"/>
            </a:pPr>
            <a:r>
              <a:rPr lang="en-US" sz="1600" b="0" i="0" u="none" baseline="0"/>
              <a:t>For drives designed without energy recovery into the line supply, the energy when generating is converted into heat in the braking resistors.</a:t>
            </a:r>
          </a:p>
          <a:p>
            <a:pPr lvl="2" algn="l" rtl="0">
              <a:lnSpc>
                <a:spcPct val="100000"/>
              </a:lnSpc>
              <a:spcBef>
                <a:spcPts val="600"/>
              </a:spcBef>
              <a:buClr>
                <a:schemeClr val="accent1"/>
              </a:buClr>
              <a:buSzPct val="100000"/>
            </a:pPr>
            <a:r>
              <a:rPr lang="en-US" sz="1600" b="0" i="0" u="none" baseline="0"/>
              <a:t>Communication via PM-IF interface with the CU310-2 Control Unit, SIMOTION D410-2 or CUA31/CUA32 Control Unit Adapter.</a:t>
            </a:r>
          </a:p>
          <a:p>
            <a:pPr lvl="2" algn="l" rtl="0">
              <a:lnSpc>
                <a:spcPct val="100000"/>
              </a:lnSpc>
              <a:spcBef>
                <a:spcPts val="600"/>
              </a:spcBef>
              <a:buClr>
                <a:schemeClr val="accent1"/>
              </a:buClr>
              <a:buSzPct val="100000"/>
            </a:pPr>
            <a:r>
              <a:rPr lang="en-US" sz="1600" b="0" i="0" u="none" baseline="0"/>
              <a:t>The PM240-2 Power Modules are designed for installation in the cabinet and in the following cooling variants:</a:t>
            </a:r>
          </a:p>
          <a:p>
            <a:pPr lvl="3" algn="l" rtl="0">
              <a:lnSpc>
                <a:spcPct val="100000"/>
              </a:lnSpc>
              <a:spcBef>
                <a:spcPts val="600"/>
              </a:spcBef>
              <a:buClr>
                <a:schemeClr val="accent1"/>
              </a:buClr>
              <a:buSzPct val="100000"/>
            </a:pPr>
            <a:r>
              <a:rPr lang="en-US" sz="1400" b="0" i="0" u="none" baseline="0"/>
              <a:t>Chassis device with internal air cooling</a:t>
            </a:r>
          </a:p>
          <a:p>
            <a:pPr lvl="3" algn="l" rtl="0">
              <a:lnSpc>
                <a:spcPct val="100000"/>
              </a:lnSpc>
              <a:spcBef>
                <a:spcPts val="0"/>
              </a:spcBef>
              <a:buClr>
                <a:schemeClr val="accent1"/>
              </a:buClr>
              <a:buSzPct val="100000"/>
            </a:pPr>
            <a:r>
              <a:rPr lang="en-US" sz="1400" b="0" i="0" u="none" baseline="0"/>
              <a:t>Push-through device with external air cooling</a:t>
            </a:r>
          </a:p>
          <a:p>
            <a:pPr lvl="2">
              <a:buClr>
                <a:schemeClr val="accent1"/>
              </a:buClr>
              <a:buSzPct val="100000"/>
            </a:pPr>
            <a:r>
              <a:rPr lang="en-US" sz="1600"/>
              <a:t>Can be connected to grounded TN/TT and ungrounded IT line systems.</a:t>
            </a:r>
          </a:p>
          <a:p>
            <a:pPr marL="180975" lvl="2" indent="0" algn="l" rtl="0">
              <a:buClr>
                <a:schemeClr val="accent1"/>
              </a:buClr>
              <a:buSzPct val="100000"/>
              <a:buNone/>
            </a:pPr>
            <a:endParaRPr lang="en-US"/>
          </a:p>
          <a:p>
            <a:pPr lvl="2" algn="l" rtl="0">
              <a:buClr>
                <a:schemeClr val="accent1"/>
              </a:buClr>
              <a:buSzPct val="100000"/>
            </a:pPr>
            <a:endParaRPr lang="en-US"/>
          </a:p>
          <a:p>
            <a:pPr lvl="2" algn="l" rtl="0">
              <a:buClr>
                <a:schemeClr val="accent1"/>
              </a:buClr>
              <a:buSzPct val="100000"/>
            </a:pPr>
            <a:endParaRPr lang="en-US"/>
          </a:p>
          <a:p>
            <a:pPr lvl="2" algn="l" rtl="0">
              <a:buClr>
                <a:schemeClr val="accent1"/>
              </a:buClr>
              <a:buSzPct val="100000"/>
            </a:pPr>
            <a:endParaRPr lang="en-US"/>
          </a:p>
          <a:p>
            <a:pPr lvl="2" algn="l" rtl="0">
              <a:buClr>
                <a:schemeClr val="accent1"/>
              </a:buClr>
              <a:buSzPct val="100000"/>
            </a:pPr>
            <a:endParaRPr lang="en-US" dirty="0"/>
          </a:p>
        </p:txBody>
      </p:sp>
      <p:pic>
        <p:nvPicPr>
          <p:cNvPr id="9" name="Grafik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6627" y="2924944"/>
            <a:ext cx="1398239" cy="2664296"/>
          </a:xfrm>
          <a:prstGeom prst="rect">
            <a:avLst/>
          </a:prstGeom>
        </p:spPr>
      </p:pic>
    </p:spTree>
    <p:custDataLst>
      <p:tags r:id="rId1"/>
    </p:custDataLst>
    <p:extLst>
      <p:ext uri="{BB962C8B-B14F-4D97-AF65-F5344CB8AC3E}">
        <p14:creationId xmlns:p14="http://schemas.microsoft.com/office/powerpoint/2010/main" val="119401180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Power Modules </a:t>
            </a:r>
            <a:br>
              <a:rPr lang="en-US">
                <a:latin typeface="Arial"/>
              </a:rPr>
            </a:br>
            <a:r>
              <a:rPr lang="en-US" baseline="0">
                <a:latin typeface="Arial"/>
              </a:rPr>
              <a:t>Chassis format – air cooled</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16</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8701313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Line-side infeed and motor-side power unit in one device</a:t>
            </a:r>
            <a:endParaRPr lang="en-US" b="1" i="0" u="none" baseline="0" dirty="0">
              <a:solidFill>
                <a:schemeClr val="lt1"/>
              </a:solidFill>
            </a:endParaRPr>
          </a:p>
        </p:txBody>
      </p:sp>
      <p:sp>
        <p:nvSpPr>
          <p:cNvPr id="14" name="Rechteck 13"/>
          <p:cNvSpPr/>
          <p:nvPr/>
        </p:nvSpPr>
        <p:spPr bwMode="auto">
          <a:xfrm>
            <a:off x="3218854" y="2132856"/>
            <a:ext cx="8496895" cy="576064"/>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sp>
        <p:nvSpPr>
          <p:cNvPr id="7" name="Inhaltsplatzhalter 6"/>
          <p:cNvSpPr>
            <a:spLocks noGrp="1"/>
          </p:cNvSpPr>
          <p:nvPr>
            <p:ph sz="half" idx="2"/>
          </p:nvPr>
        </p:nvSpPr>
        <p:spPr>
          <a:xfrm>
            <a:off x="3218854" y="2708920"/>
            <a:ext cx="8496895" cy="3360339"/>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dirty="0"/>
              <a:t>Communication via DRIVE-</a:t>
            </a:r>
            <a:r>
              <a:rPr lang="en-US" sz="1600" b="0" i="0" u="none" baseline="0" dirty="0" err="1"/>
              <a:t>CLiQ</a:t>
            </a:r>
            <a:r>
              <a:rPr lang="en-US" sz="1600" b="0" i="0" u="none" baseline="0" dirty="0"/>
              <a:t> with the Control Unit. </a:t>
            </a:r>
          </a:p>
          <a:p>
            <a:pPr lvl="3" algn="l" rtl="0">
              <a:lnSpc>
                <a:spcPct val="100000"/>
              </a:lnSpc>
              <a:spcBef>
                <a:spcPts val="0"/>
              </a:spcBef>
              <a:buClr>
                <a:schemeClr val="accent1"/>
              </a:buClr>
              <a:buSzPct val="100000"/>
              <a:buFont typeface="Arial" panose="020B0604020202020204" pitchFamily="34" charset="0"/>
              <a:buChar char="•"/>
            </a:pPr>
            <a:r>
              <a:rPr lang="en-US" sz="1400" b="0" i="0" u="none" baseline="0" dirty="0"/>
              <a:t>CU310‑2 </a:t>
            </a:r>
          </a:p>
          <a:p>
            <a:pPr lvl="3" algn="l" rtl="0">
              <a:lnSpc>
                <a:spcPct val="100000"/>
              </a:lnSpc>
              <a:spcBef>
                <a:spcPts val="0"/>
              </a:spcBef>
              <a:buClr>
                <a:schemeClr val="accent1"/>
              </a:buClr>
              <a:buSzPct val="100000"/>
              <a:buFont typeface="Arial" panose="020B0604020202020204" pitchFamily="34" charset="0"/>
              <a:buChar char="•"/>
            </a:pPr>
            <a:r>
              <a:rPr lang="en-US" sz="1400" b="0" i="0" u="none" baseline="0" dirty="0"/>
              <a:t>CU320‑2</a:t>
            </a:r>
          </a:p>
          <a:p>
            <a:pPr lvl="3" algn="l" rtl="0">
              <a:lnSpc>
                <a:spcPct val="100000"/>
              </a:lnSpc>
              <a:spcBef>
                <a:spcPts val="0"/>
              </a:spcBef>
              <a:buClr>
                <a:schemeClr val="accent1"/>
              </a:buClr>
              <a:buSzPct val="100000"/>
              <a:buFont typeface="Arial" panose="020B0604020202020204" pitchFamily="34" charset="0"/>
              <a:buChar char="•"/>
            </a:pPr>
            <a:r>
              <a:rPr lang="en-US" sz="1400" b="0" i="0" u="none" baseline="0" dirty="0"/>
              <a:t>SIMOTION D </a:t>
            </a:r>
          </a:p>
          <a:p>
            <a:pPr lvl="2" algn="l" rtl="0">
              <a:lnSpc>
                <a:spcPct val="100000"/>
              </a:lnSpc>
              <a:spcBef>
                <a:spcPts val="600"/>
              </a:spcBef>
              <a:buClr>
                <a:schemeClr val="accent1"/>
              </a:buClr>
              <a:buSzPct val="100000"/>
              <a:buFont typeface="Arial" panose="020B0604020202020204" pitchFamily="34" charset="0"/>
              <a:buChar char="•"/>
            </a:pPr>
            <a:r>
              <a:rPr lang="en-US" sz="1600" b="0" i="0" u="none" baseline="0" dirty="0"/>
              <a:t>Can be used in multi-axis systems in conjunction with a CUA31 CU adapter </a:t>
            </a:r>
          </a:p>
          <a:p>
            <a:pPr lvl="2" algn="l" rtl="0">
              <a:lnSpc>
                <a:spcPct val="100000"/>
              </a:lnSpc>
              <a:spcBef>
                <a:spcPts val="600"/>
              </a:spcBef>
              <a:buClr>
                <a:schemeClr val="accent1"/>
              </a:buClr>
              <a:buSzPct val="100000"/>
            </a:pPr>
            <a:r>
              <a:rPr lang="en-US" sz="1600" b="0" i="0" u="none" baseline="0" dirty="0"/>
              <a:t>Comprises a line rectifier, a DC link </a:t>
            </a:r>
            <a:br>
              <a:rPr lang="en-US" sz="1600" dirty="0"/>
            </a:br>
            <a:r>
              <a:rPr lang="en-US" sz="1600" b="0" i="0" u="none" baseline="0" dirty="0"/>
              <a:t>and an inverter to supply a motor.</a:t>
            </a:r>
          </a:p>
          <a:p>
            <a:pPr lvl="2" algn="l" rtl="0">
              <a:lnSpc>
                <a:spcPct val="100000"/>
              </a:lnSpc>
              <a:spcBef>
                <a:spcPts val="600"/>
              </a:spcBef>
              <a:buClr>
                <a:schemeClr val="accent1"/>
              </a:buClr>
              <a:buSzPct val="100000"/>
            </a:pPr>
            <a:r>
              <a:rPr lang="en-US" sz="1600" b="0" i="0" u="none" baseline="0" dirty="0"/>
              <a:t>For drives designed without energy recovery into the line supply, the energy when generating is converted into heat in the braking resistors.</a:t>
            </a:r>
          </a:p>
          <a:p>
            <a:pPr lvl="2" algn="l" rtl="0">
              <a:lnSpc>
                <a:spcPct val="100000"/>
              </a:lnSpc>
              <a:spcBef>
                <a:spcPts val="600"/>
              </a:spcBef>
              <a:buClr>
                <a:schemeClr val="accent1"/>
              </a:buClr>
              <a:buSzPct val="100000"/>
            </a:pPr>
            <a:r>
              <a:rPr lang="en-US" sz="1600" b="0" i="0" u="none" baseline="0" dirty="0"/>
              <a:t>Can be connected to grounded TN/TT and ungrounded IT line systems.</a:t>
            </a:r>
          </a:p>
        </p:txBody>
      </p:sp>
      <p:pic>
        <p:nvPicPr>
          <p:cNvPr id="11" name="Picture 394" descr="C:\Users\z001tyyt\AppData\Local\Microsoft\Windows\Temporary Internet Files\Content.IE5\UQPMIUIJ\P_D211_XX_00039P.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65860" y="2420888"/>
            <a:ext cx="1098159" cy="36483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846009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509436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Power Modules</a:t>
            </a:r>
            <a:br>
              <a:rPr lang="en-US">
                <a:latin typeface="Arial"/>
              </a:rPr>
            </a:br>
            <a:r>
              <a:rPr lang="en-US" baseline="0">
                <a:latin typeface="Arial"/>
              </a:rPr>
              <a:t>Chassis format – liquid cooled and water cooled</a:t>
            </a:r>
            <a:endParaRPr lang="en-US" baseline="0" dirty="0">
              <a:latin typeface="Arial"/>
            </a:endParaRPr>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17</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dirty="0">
                <a:solidFill>
                  <a:schemeClr val="lt1"/>
                </a:solidFill>
              </a:rPr>
              <a:t>The power unit for high power ratings and Unrestricted installation space </a:t>
            </a:r>
          </a:p>
        </p:txBody>
      </p:sp>
      <p:sp>
        <p:nvSpPr>
          <p:cNvPr id="14" name="Rechteck 13"/>
          <p:cNvSpPr/>
          <p:nvPr/>
        </p:nvSpPr>
        <p:spPr bwMode="auto">
          <a:xfrm>
            <a:off x="3218854" y="2132856"/>
            <a:ext cx="8496895" cy="576064"/>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pic>
        <p:nvPicPr>
          <p:cNvPr id="3" name="Grafik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0700" y="2348880"/>
            <a:ext cx="1858697" cy="3785642"/>
          </a:xfrm>
          <a:prstGeom prst="rect">
            <a:avLst/>
          </a:prstGeom>
        </p:spPr>
      </p:pic>
      <p:sp>
        <p:nvSpPr>
          <p:cNvPr id="7" name="Inhaltsplatzhalter 6"/>
          <p:cNvSpPr>
            <a:spLocks noGrp="1"/>
          </p:cNvSpPr>
          <p:nvPr>
            <p:ph sz="half" idx="2"/>
          </p:nvPr>
        </p:nvSpPr>
        <p:spPr>
          <a:xfrm>
            <a:off x="3218854" y="2708920"/>
            <a:ext cx="8496895" cy="3456930"/>
          </a:xfrm>
          <a:solidFill>
            <a:schemeClr val="lt1"/>
          </a:solidFill>
          <a:ln>
            <a:solidFill>
              <a:srgbClr val="41AAAA"/>
            </a:solidFill>
          </a:ln>
        </p:spPr>
        <p:txBody>
          <a:bodyPr lIns="108000" tIns="144000" rIns="108000"/>
          <a:lstStyle/>
          <a:p>
            <a:pPr lvl="2" algn="l" rtl="0">
              <a:buClr>
                <a:schemeClr val="accent1"/>
              </a:buClr>
              <a:buSzPct val="100000"/>
              <a:buFont typeface="Arial" panose="020B0604020202020204" pitchFamily="34" charset="0"/>
              <a:buChar char="•"/>
            </a:pPr>
            <a:r>
              <a:rPr lang="en-US" sz="1600" b="0" i="0" u="none" baseline="0" dirty="0"/>
              <a:t>Communication via DRIVE-</a:t>
            </a:r>
            <a:r>
              <a:rPr lang="en-US" sz="1600" b="0" i="0" u="none" baseline="0" dirty="0" err="1"/>
              <a:t>CLiQ</a:t>
            </a:r>
            <a:r>
              <a:rPr lang="en-US" sz="1600" b="0" i="0" u="none" baseline="0" dirty="0"/>
              <a:t> with the Control Unit. CU310‑2 ; CU320‑2: SIMOTION D </a:t>
            </a:r>
          </a:p>
          <a:p>
            <a:pPr lvl="2" algn="l" rtl="0">
              <a:lnSpc>
                <a:spcPct val="100000"/>
              </a:lnSpc>
              <a:spcBef>
                <a:spcPts val="600"/>
              </a:spcBef>
              <a:buClr>
                <a:schemeClr val="accent1"/>
              </a:buClr>
              <a:buSzPct val="100000"/>
            </a:pPr>
            <a:r>
              <a:rPr lang="en-US" sz="1600" b="0" i="0" u="none" baseline="0" dirty="0"/>
              <a:t>Comprises a line rectifier, a DC link and an inverter to supply a motor. </a:t>
            </a:r>
          </a:p>
          <a:p>
            <a:pPr lvl="2" algn="l" rtl="0">
              <a:lnSpc>
                <a:spcPct val="100000"/>
              </a:lnSpc>
              <a:spcBef>
                <a:spcPts val="600"/>
              </a:spcBef>
              <a:buClr>
                <a:schemeClr val="accent1"/>
              </a:buClr>
              <a:buSzPct val="100000"/>
            </a:pPr>
            <a:r>
              <a:rPr lang="en-US" sz="1600" b="0" i="0" u="none" baseline="0" dirty="0"/>
              <a:t>For drives designed without energy recovery into the line supply, the motor produces energy when braking and a Braking Module with braking resistors is required.</a:t>
            </a:r>
          </a:p>
          <a:p>
            <a:pPr lvl="2">
              <a:lnSpc>
                <a:spcPct val="100000"/>
              </a:lnSpc>
              <a:spcBef>
                <a:spcPts val="600"/>
              </a:spcBef>
              <a:buClr>
                <a:schemeClr val="accent1"/>
              </a:buClr>
              <a:buSzPct val="100000"/>
            </a:pPr>
            <a:r>
              <a:rPr lang="en-US" sz="1600" b="0" i="0" u="none" baseline="0" dirty="0"/>
              <a:t>Predestined for applications where installation space is Unrestricted or harsh environmental conditions prevail. </a:t>
            </a:r>
            <a:r>
              <a:rPr lang="en-US" sz="1600" dirty="0">
                <a:solidFill>
                  <a:schemeClr val="dk1"/>
                </a:solidFill>
              </a:rPr>
              <a:t>High degrees of protection up to IP55 can be implemented.</a:t>
            </a:r>
            <a:endParaRPr lang="en-US" sz="1600" b="0" i="0" u="none" baseline="0" dirty="0">
              <a:solidFill>
                <a:schemeClr val="dk1"/>
              </a:solidFill>
            </a:endParaRPr>
          </a:p>
          <a:p>
            <a:pPr lvl="2" algn="l" rtl="0">
              <a:lnSpc>
                <a:spcPct val="100000"/>
              </a:lnSpc>
              <a:spcBef>
                <a:spcPts val="600"/>
              </a:spcBef>
              <a:buClr>
                <a:schemeClr val="accent1"/>
              </a:buClr>
              <a:buSzPct val="100000"/>
            </a:pPr>
            <a:r>
              <a:rPr lang="en-US" sz="1600" b="0" i="0" u="none" baseline="0" dirty="0"/>
              <a:t>Compact design, lower weight when compared to air-cooled devices</a:t>
            </a:r>
          </a:p>
          <a:p>
            <a:pPr lvl="2" algn="l" rtl="0">
              <a:lnSpc>
                <a:spcPct val="100000"/>
              </a:lnSpc>
              <a:spcBef>
                <a:spcPts val="600"/>
              </a:spcBef>
              <a:buClr>
                <a:schemeClr val="accent1"/>
              </a:buClr>
              <a:buSzPct val="100000"/>
            </a:pPr>
            <a:r>
              <a:rPr lang="en-US" sz="1600" b="0" i="0" u="none" baseline="0" dirty="0"/>
              <a:t>Quiet as there is only the fan for the electronics. </a:t>
            </a:r>
          </a:p>
          <a:p>
            <a:pPr lvl="2">
              <a:lnSpc>
                <a:spcPct val="100000"/>
              </a:lnSpc>
              <a:spcBef>
                <a:spcPts val="600"/>
              </a:spcBef>
              <a:buClr>
                <a:schemeClr val="accent1"/>
              </a:buClr>
              <a:buSzPct val="100000"/>
            </a:pPr>
            <a:r>
              <a:rPr lang="en-US" sz="1600" dirty="0">
                <a:solidFill>
                  <a:schemeClr val="dk1"/>
                </a:solidFill>
              </a:rPr>
              <a:t>Very efficient cooling / heat dissipation</a:t>
            </a:r>
          </a:p>
          <a:p>
            <a:pPr marL="180975" lvl="2" indent="0" algn="l" rtl="0">
              <a:lnSpc>
                <a:spcPct val="100000"/>
              </a:lnSpc>
              <a:spcBef>
                <a:spcPts val="600"/>
              </a:spcBef>
              <a:buClr>
                <a:schemeClr val="accent1"/>
              </a:buClr>
              <a:buSzPct val="100000"/>
              <a:buNone/>
            </a:pPr>
            <a:endParaRPr lang="en-US" sz="1600" b="0" i="0" u="none" baseline="0" dirty="0"/>
          </a:p>
        </p:txBody>
      </p:sp>
    </p:spTree>
    <p:custDataLst>
      <p:tags r:id="rId1"/>
    </p:custDataLst>
    <p:extLst>
      <p:ext uri="{BB962C8B-B14F-4D97-AF65-F5344CB8AC3E}">
        <p14:creationId xmlns:p14="http://schemas.microsoft.com/office/powerpoint/2010/main" val="13668792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511445"/>
            <a:ext cx="6480224" cy="1293873"/>
          </a:xfrm>
        </p:spPr>
        <p:txBody>
          <a:bodyPr/>
          <a:lstStyle/>
          <a:p>
            <a:pPr algn="l" rtl="0"/>
            <a:r>
              <a:rPr lang="en-US" sz="3200" b="1" i="0" u="none" baseline="0"/>
              <a:t>Options / accessories – Blocksize format</a:t>
            </a:r>
            <a:endParaRPr lang="en-US" sz="2400" dirty="0"/>
          </a:p>
        </p:txBody>
      </p:sp>
    </p:spTree>
    <p:extLst>
      <p:ext uri="{BB962C8B-B14F-4D97-AF65-F5344CB8AC3E}">
        <p14:creationId xmlns:p14="http://schemas.microsoft.com/office/powerpoint/2010/main" val="894502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Line filters for the Blocksize format</a:t>
            </a:r>
            <a:endParaRPr lang="en-US" b="1" i="0" u="none" baseline="0" dirty="0"/>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19</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4376884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To achieve higher radio interference suppression classes</a:t>
            </a:r>
            <a:endParaRPr lang="en-US" b="1"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56439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dirty="0"/>
              <a:t>The Power Modules PM 240-2 are available in versions with and without integrated line filter.</a:t>
            </a:r>
          </a:p>
          <a:p>
            <a:pPr lvl="2" algn="l" rtl="0">
              <a:lnSpc>
                <a:spcPct val="100000"/>
              </a:lnSpc>
              <a:spcBef>
                <a:spcPts val="600"/>
              </a:spcBef>
              <a:buClr>
                <a:schemeClr val="accent1"/>
              </a:buClr>
              <a:buSzPct val="100000"/>
            </a:pPr>
            <a:r>
              <a:rPr lang="en-US" sz="1600" b="0" i="0" u="none" baseline="0" dirty="0"/>
              <a:t>With an additional optional line filter, the Power Modules achieve a higher radio interference suppression class.</a:t>
            </a:r>
          </a:p>
          <a:p>
            <a:pPr lvl="2">
              <a:lnSpc>
                <a:spcPct val="100000"/>
              </a:lnSpc>
              <a:spcBef>
                <a:spcPts val="600"/>
              </a:spcBef>
              <a:buClr>
                <a:schemeClr val="accent1"/>
              </a:buClr>
              <a:buSzPct val="100000"/>
            </a:pPr>
            <a:r>
              <a:rPr lang="en-US" sz="1600" dirty="0"/>
              <a:t>When using third-party filters, motor cable lengths longer than those specified in the catalog can be achieved.</a:t>
            </a:r>
            <a:endParaRPr lang="en-US" sz="1600" b="0" i="0" u="none" baseline="0" dirty="0"/>
          </a:p>
        </p:txBody>
      </p:sp>
      <p:pic>
        <p:nvPicPr>
          <p:cNvPr id="3" name="Grafik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8391" y="2852936"/>
            <a:ext cx="923049" cy="2661457"/>
          </a:xfrm>
          <a:prstGeom prst="rect">
            <a:avLst/>
          </a:prstGeom>
        </p:spPr>
      </p:pic>
    </p:spTree>
    <p:custDataLst>
      <p:tags r:id="rId1"/>
    </p:custDataLst>
    <p:extLst>
      <p:ext uri="{BB962C8B-B14F-4D97-AF65-F5344CB8AC3E}">
        <p14:creationId xmlns:p14="http://schemas.microsoft.com/office/powerpoint/2010/main" val="326408967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26" name="MIO_AGENDA_ELEMENT_ELEMENTNUMBER_1"/>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1</a:t>
              </a:r>
              <a:endParaRPr lang="en-US" sz="1200" b="1" dirty="0">
                <a:solidFill>
                  <a:schemeClr val="bg1"/>
                </a:solidFill>
              </a:endParaRPr>
            </a:p>
          </p:txBody>
        </p:sp>
        <p:sp>
          <p:nvSpPr>
            <p:cNvPr id="25" name="MIO_AGENDA_ELEMENT_TITEL_1"/>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Introduction</a:t>
              </a:r>
              <a:endParaRPr lang="en-US" b="1" dirty="0">
                <a:solidFill>
                  <a:srgbClr val="3C464B">
                    <a:lumMod val="100000"/>
                  </a:srgbClr>
                </a:solidFill>
              </a:endParaRPr>
            </a:p>
          </p:txBody>
        </p:sp>
        <p:sp>
          <p:nvSpPr>
            <p:cNvPr id="6" name="MIO_AGENDA_ELEMENT_ELEMENTNUMBER_2">
              <a:hlinkClick r:id="rId27"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7"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8"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8"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29"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29"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0"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0"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1"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1"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2"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2"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3"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3"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3" name="Foliennummernplatzhalter 2">
            <a:extLst>
              <a:ext uri="{FF2B5EF4-FFF2-40B4-BE49-F238E27FC236}">
                <a16:creationId xmlns:a16="http://schemas.microsoft.com/office/drawing/2014/main" id="{C1A2F46C-6425-462E-B389-3B82015D7309}"/>
              </a:ext>
            </a:extLst>
          </p:cNvPr>
          <p:cNvSpPr>
            <a:spLocks noGrp="1"/>
          </p:cNvSpPr>
          <p:nvPr>
            <p:ph type="sldNum" sz="quarter" idx="12"/>
          </p:nvPr>
        </p:nvSpPr>
        <p:spPr/>
        <p:txBody>
          <a:bodyPr/>
          <a:lstStyle/>
          <a:p>
            <a:r>
              <a:rPr lang="en-US" dirty="0"/>
              <a:t>Page </a:t>
            </a:r>
            <a:fld id="{99E26495-FA13-4534-B451-FB78AC0E3177}" type="slidenum">
              <a:rPr lang="en-US" smtClean="0"/>
              <a:pPr/>
              <a:t>2</a:t>
            </a:fld>
            <a:endParaRPr lang="en-US" dirty="0"/>
          </a:p>
        </p:txBody>
      </p:sp>
    </p:spTree>
    <p:extLst>
      <p:ext uri="{BB962C8B-B14F-4D97-AF65-F5344CB8AC3E}">
        <p14:creationId xmlns:p14="http://schemas.microsoft.com/office/powerpoint/2010/main" val="2753492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Line reactors for the Blocksize format</a:t>
            </a:r>
            <a:endParaRPr lang="en-US" b="1" i="0" u="none" baseline="0" dirty="0"/>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20</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7650164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Line reactors smooth the current drawn up by the converter </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t>Line reactors limit the low-frequency harmonic effects and reduce the load on the other loads in the same supply system. </a:t>
            </a:r>
          </a:p>
          <a:p>
            <a:pPr lvl="2" algn="l" rtl="0">
              <a:lnSpc>
                <a:spcPct val="100000"/>
              </a:lnSpc>
              <a:spcBef>
                <a:spcPts val="600"/>
              </a:spcBef>
              <a:buClr>
                <a:schemeClr val="accent1"/>
              </a:buClr>
              <a:buSzPct val="100000"/>
            </a:pPr>
            <a:r>
              <a:rPr lang="en-US" sz="1600" b="0" i="0" u="none" baseline="0"/>
              <a:t>In addition, the line reactors limit the current spikes at the converter input, e.g. for commutation notches.</a:t>
            </a:r>
          </a:p>
          <a:p>
            <a:pPr lvl="2" algn="l" rtl="0">
              <a:lnSpc>
                <a:spcPct val="100000"/>
              </a:lnSpc>
              <a:spcBef>
                <a:spcPts val="600"/>
              </a:spcBef>
              <a:buClr>
                <a:schemeClr val="accent1"/>
              </a:buClr>
              <a:buSzPct val="100000"/>
            </a:pPr>
            <a:r>
              <a:rPr lang="en-US" sz="1600" b="0" i="0" u="none" baseline="0"/>
              <a:t>A DC link reactor is integrated in the PM240‑2 Power Modules FSD to FSF and therefore no line reactor is required.</a:t>
            </a:r>
            <a:endParaRPr lang="en-US" sz="1600" b="0" i="0" u="none" baseline="0" dirty="0"/>
          </a:p>
        </p:txBody>
      </p:sp>
      <p:pic>
        <p:nvPicPr>
          <p:cNvPr id="8" name="Grafik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599" y="3032956"/>
            <a:ext cx="1854101" cy="2030779"/>
          </a:xfrm>
          <a:prstGeom prst="rect">
            <a:avLst/>
          </a:prstGeom>
        </p:spPr>
      </p:pic>
    </p:spTree>
    <p:custDataLst>
      <p:tags r:id="rId1"/>
    </p:custDataLst>
    <p:extLst>
      <p:ext uri="{BB962C8B-B14F-4D97-AF65-F5344CB8AC3E}">
        <p14:creationId xmlns:p14="http://schemas.microsoft.com/office/powerpoint/2010/main" val="45587154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Recommended line-side power components for devices in the Blocksize format</a:t>
            </a:r>
            <a:endParaRPr lang="en-US" b="1" i="0" u="none" baseline="0" dirty="0"/>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21</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7653281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Siemens offers various line-side components in combination for the S120 drive system</a:t>
            </a:r>
            <a:endParaRPr lang="en-US" b="1" noProof="0" dirty="0">
              <a:solidFill>
                <a:schemeClr val="lt1"/>
              </a:solidFill>
            </a:endParaRPr>
          </a:p>
        </p:txBody>
      </p:sp>
      <p:sp>
        <p:nvSpPr>
          <p:cNvPr id="21" name="Inhaltsplatzhalter 6"/>
          <p:cNvSpPr>
            <a:spLocks noGrp="1"/>
          </p:cNvSpPr>
          <p:nvPr>
            <p:ph sz="half" idx="2"/>
          </p:nvPr>
        </p:nvSpPr>
        <p:spPr>
          <a:xfrm>
            <a:off x="626567" y="2029683"/>
            <a:ext cx="11088686" cy="3919597"/>
          </a:xfrm>
          <a:solidFill>
            <a:schemeClr val="lt1"/>
          </a:solidFill>
          <a:ln>
            <a:solidFill>
              <a:srgbClr val="41AAAA"/>
            </a:solidFill>
          </a:ln>
        </p:spPr>
        <p:txBody>
          <a:bodyPr/>
          <a:lstStyle/>
          <a:p>
            <a:pPr lvl="2" algn="l" rtl="0">
              <a:buClr>
                <a:schemeClr val="accent1"/>
              </a:buClr>
              <a:buSzPct val="100000"/>
            </a:pPr>
            <a:endParaRPr lang="en-US"/>
          </a:p>
          <a:p>
            <a:pPr marL="180975" lvl="2" indent="0" algn="l" rtl="0">
              <a:buClr>
                <a:schemeClr val="accent1"/>
              </a:buClr>
              <a:buSzPct val="100000"/>
              <a:buNone/>
            </a:pPr>
            <a:r>
              <a:rPr lang="en-US" b="0" i="0" u="none" baseline="0"/>
              <a:t>	</a:t>
            </a:r>
          </a:p>
          <a:p>
            <a:pPr lvl="8" algn="l" rtl="0">
              <a:buSzPct val="100000"/>
              <a:buNone/>
            </a:pPr>
            <a:r>
              <a:rPr lang="en-US" b="0" i="0" u="none" baseline="0"/>
              <a:t>			</a:t>
            </a:r>
          </a:p>
          <a:p>
            <a:pPr lvl="8" algn="l" rtl="0">
              <a:buSzPct val="100000"/>
              <a:buNone/>
            </a:pPr>
            <a:endParaRPr lang="en-US" dirty="0"/>
          </a:p>
        </p:txBody>
      </p:sp>
      <p:pic>
        <p:nvPicPr>
          <p:cNvPr id="23" name="Grafik 22" descr="NNH-Sichrungseinsatz.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769914" y="2374471"/>
            <a:ext cx="587851" cy="1832965"/>
          </a:xfrm>
          <a:prstGeom prst="rect">
            <a:avLst/>
          </a:prstGeom>
        </p:spPr>
      </p:pic>
      <p:pic>
        <p:nvPicPr>
          <p:cNvPr id="27" name="Grafik 26" descr="Lasttrennschalter.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6630" y="2410401"/>
            <a:ext cx="2208473" cy="1464218"/>
          </a:xfrm>
          <a:prstGeom prst="rect">
            <a:avLst/>
          </a:prstGeom>
        </p:spPr>
      </p:pic>
      <p:sp>
        <p:nvSpPr>
          <p:cNvPr id="17" name="Textfeld 16"/>
          <p:cNvSpPr txBox="1"/>
          <p:nvPr/>
        </p:nvSpPr>
        <p:spPr>
          <a:xfrm>
            <a:off x="3578895" y="3388565"/>
            <a:ext cx="2592288" cy="324036"/>
          </a:xfrm>
          <a:prstGeom prst="rect">
            <a:avLst/>
          </a:prstGeom>
          <a:noFill/>
        </p:spPr>
        <p:txBody>
          <a:bodyPr vert="horz" wrap="none" lIns="0" tIns="0" rIns="0" bIns="0" rtlCol="0">
            <a:noAutofit/>
          </a:bodyPr>
          <a:lstStyle/>
          <a:p>
            <a:pPr algn="l" rtl="0">
              <a:lnSpc>
                <a:spcPct val="110000"/>
              </a:lnSpc>
              <a:spcBef>
                <a:spcPts val="0"/>
              </a:spcBef>
            </a:pPr>
            <a:r>
              <a:rPr lang="en-US" sz="1400" b="0" i="0" u="none" baseline="0">
                <a:solidFill>
                  <a:srgbClr val="000000"/>
                </a:solidFill>
                <a:latin typeface="Arial"/>
                <a:ea typeface="Arial Unicode MS" panose="020B0604020202020204" pitchFamily="34" charset="-128"/>
                <a:cs typeface="Arial Unicode MS" panose="020B0604020202020204" pitchFamily="34" charset="-128"/>
              </a:rPr>
              <a:t>Isolated load disconnector*</a:t>
            </a:r>
            <a:endParaRPr lang="en-US" sz="14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6" name="Textfeld 15"/>
          <p:cNvSpPr txBox="1"/>
          <p:nvPr/>
        </p:nvSpPr>
        <p:spPr>
          <a:xfrm>
            <a:off x="7935379" y="3388565"/>
            <a:ext cx="1800200" cy="324036"/>
          </a:xfrm>
          <a:prstGeom prst="rect">
            <a:avLst/>
          </a:prstGeom>
          <a:noFill/>
        </p:spPr>
        <p:txBody>
          <a:bodyPr vert="horz" wrap="none" lIns="0" tIns="0" rIns="0" bIns="0" rtlCol="0">
            <a:noAutofit/>
          </a:bodyPr>
          <a:lstStyle/>
          <a:p>
            <a:pPr algn="l" rtl="0">
              <a:lnSpc>
                <a:spcPct val="110000"/>
              </a:lnSpc>
              <a:spcBef>
                <a:spcPts val="0"/>
              </a:spcBef>
            </a:pPr>
            <a:r>
              <a:rPr lang="en-US" sz="1400" b="0" i="0" u="none" baseline="0">
                <a:solidFill>
                  <a:srgbClr val="000000"/>
                </a:solidFill>
                <a:latin typeface="Arial"/>
                <a:ea typeface="Arial Unicode MS" panose="020B0604020202020204" pitchFamily="34" charset="-128"/>
                <a:cs typeface="Arial Unicode MS" panose="020B0604020202020204" pitchFamily="34" charset="-128"/>
              </a:rPr>
              <a:t>LV HRC fuses*</a:t>
            </a:r>
            <a:endParaRPr lang="en-US" sz="14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22" name="Grafik 21" descr="Sicherungslasttrennschalter.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6667" y="4166255"/>
            <a:ext cx="1297926" cy="1707798"/>
          </a:xfrm>
          <a:prstGeom prst="rect">
            <a:avLst/>
          </a:prstGeom>
        </p:spPr>
      </p:pic>
      <p:pic>
        <p:nvPicPr>
          <p:cNvPr id="24" name="Grafik 23" descr="Hauptschalter.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79195" y="4371580"/>
            <a:ext cx="1296144" cy="1498432"/>
          </a:xfrm>
          <a:prstGeom prst="rect">
            <a:avLst/>
          </a:prstGeom>
        </p:spPr>
      </p:pic>
      <p:sp>
        <p:nvSpPr>
          <p:cNvPr id="15" name="Textfeld 14"/>
          <p:cNvSpPr txBox="1"/>
          <p:nvPr/>
        </p:nvSpPr>
        <p:spPr>
          <a:xfrm>
            <a:off x="7935379" y="5058252"/>
            <a:ext cx="1944216" cy="529025"/>
          </a:xfrm>
          <a:prstGeom prst="rect">
            <a:avLst/>
          </a:prstGeom>
          <a:noFill/>
        </p:spPr>
        <p:txBody>
          <a:bodyPr vert="horz" wrap="none" lIns="0" tIns="0" rIns="0" bIns="0" rtlCol="0">
            <a:noAutofit/>
          </a:bodyPr>
          <a:lstStyle/>
          <a:p>
            <a:pPr algn="l" rtl="0">
              <a:lnSpc>
                <a:spcPct val="110000"/>
              </a:lnSpc>
              <a:spcBef>
                <a:spcPts val="0"/>
              </a:spcBef>
            </a:pPr>
            <a:r>
              <a:rPr lang="en-US" sz="1400" b="0" i="0" u="none" baseline="0">
                <a:solidFill>
                  <a:srgbClr val="000000"/>
                </a:solidFill>
                <a:latin typeface="Arial"/>
                <a:ea typeface="Arial Unicode MS" panose="020B0604020202020204" pitchFamily="34" charset="-128"/>
                <a:cs typeface="Arial Unicode MS" panose="020B0604020202020204" pitchFamily="34" charset="-128"/>
              </a:rPr>
              <a:t>Main and </a:t>
            </a:r>
            <a:br>
              <a:rPr lang="en-US" sz="1400">
                <a:solidFill>
                  <a:srgbClr val="000000"/>
                </a:solidFill>
                <a:latin typeface="Arial"/>
                <a:ea typeface="Arial Unicode MS" panose="020B0604020202020204" pitchFamily="34" charset="-128"/>
                <a:cs typeface="Arial Unicode MS" panose="020B0604020202020204" pitchFamily="34" charset="-128"/>
              </a:rPr>
            </a:br>
            <a:r>
              <a:rPr lang="en-US" sz="1400" b="0" i="0" u="none" baseline="0">
                <a:solidFill>
                  <a:srgbClr val="000000"/>
                </a:solidFill>
                <a:latin typeface="Arial"/>
                <a:ea typeface="Arial Unicode MS" panose="020B0604020202020204" pitchFamily="34" charset="-128"/>
                <a:cs typeface="Arial Unicode MS" panose="020B0604020202020204" pitchFamily="34" charset="-128"/>
              </a:rPr>
              <a:t>EMERGENCY OFF switch*</a:t>
            </a:r>
            <a:endParaRPr lang="en-US" sz="14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4" name="Textfeld 3"/>
          <p:cNvSpPr txBox="1"/>
          <p:nvPr/>
        </p:nvSpPr>
        <p:spPr>
          <a:xfrm>
            <a:off x="3578895" y="5088392"/>
            <a:ext cx="1800200" cy="498886"/>
          </a:xfrm>
          <a:prstGeom prst="rect">
            <a:avLst/>
          </a:prstGeom>
          <a:noFill/>
        </p:spPr>
        <p:txBody>
          <a:bodyPr vert="horz" wrap="none" lIns="0" tIns="0" rIns="0" bIns="0" rtlCol="0">
            <a:noAutofit/>
          </a:bodyPr>
          <a:lstStyle/>
          <a:p>
            <a:pPr algn="l" rtl="0">
              <a:lnSpc>
                <a:spcPct val="110000"/>
              </a:lnSpc>
              <a:spcBef>
                <a:spcPts val="0"/>
              </a:spcBef>
            </a:pPr>
            <a:r>
              <a:rPr lang="en-US" sz="1400" b="0" i="0" u="none" baseline="0">
                <a:solidFill>
                  <a:srgbClr val="000000"/>
                </a:solidFill>
                <a:latin typeface="Arial"/>
                <a:ea typeface="Arial Unicode MS" panose="020B0604020202020204" pitchFamily="34" charset="-128"/>
                <a:cs typeface="Arial Unicode MS" panose="020B0604020202020204" pitchFamily="34" charset="-128"/>
              </a:rPr>
              <a:t>Load disconnector </a:t>
            </a:r>
            <a:br>
              <a:rPr lang="en-US" sz="1400">
                <a:solidFill>
                  <a:srgbClr val="000000"/>
                </a:solidFill>
                <a:latin typeface="Arial"/>
                <a:ea typeface="Arial Unicode MS" panose="020B0604020202020204" pitchFamily="34" charset="-128"/>
                <a:cs typeface="Arial Unicode MS" panose="020B0604020202020204" pitchFamily="34" charset="-128"/>
              </a:rPr>
            </a:br>
            <a:r>
              <a:rPr lang="en-US" sz="1400" b="0" i="0" u="none" baseline="0">
                <a:solidFill>
                  <a:srgbClr val="000000"/>
                </a:solidFill>
                <a:latin typeface="Arial"/>
                <a:ea typeface="Arial Unicode MS" panose="020B0604020202020204" pitchFamily="34" charset="-128"/>
                <a:cs typeface="Arial Unicode MS" panose="020B0604020202020204" pitchFamily="34" charset="-128"/>
              </a:rPr>
              <a:t>with fuse*</a:t>
            </a:r>
            <a:endParaRPr lang="en-US" sz="14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3" name="Textfeld 2"/>
          <p:cNvSpPr txBox="1"/>
          <p:nvPr/>
        </p:nvSpPr>
        <p:spPr>
          <a:xfrm>
            <a:off x="8000815" y="5772371"/>
            <a:ext cx="2461517" cy="179747"/>
          </a:xfrm>
          <a:prstGeom prst="rect">
            <a:avLst/>
          </a:prstGeom>
          <a:noFill/>
        </p:spPr>
        <p:txBody>
          <a:bodyPr wrap="none" lIns="0" tIns="0" rIns="0" bIns="0" rtlCol="0">
            <a:noAutofit/>
          </a:bodyPr>
          <a:lstStyle/>
          <a:p>
            <a:pPr algn="r" rtl="0">
              <a:lnSpc>
                <a:spcPct val="110000"/>
              </a:lnSpc>
              <a:spcBef>
                <a:spcPts val="0"/>
              </a:spcBef>
            </a:pPr>
            <a:r>
              <a:rPr lang="en-US" sz="1000" b="0" i="0" u="none" baseline="0" dirty="0">
                <a:solidFill>
                  <a:srgbClr val="3C464B">
                    <a:lumMod val="100000"/>
                  </a:srgbClr>
                </a:solidFill>
              </a:rPr>
              <a:t>*Additional information in Catalog D 21.4</a:t>
            </a:r>
          </a:p>
        </p:txBody>
      </p:sp>
    </p:spTree>
    <p:custDataLst>
      <p:tags r:id="rId1"/>
    </p:custDataLst>
    <p:extLst>
      <p:ext uri="{BB962C8B-B14F-4D97-AF65-F5344CB8AC3E}">
        <p14:creationId xmlns:p14="http://schemas.microsoft.com/office/powerpoint/2010/main" val="164370950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6040118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a:buSzPts val="2200"/>
            </a:pPr>
            <a:r>
              <a:rPr lang="en-US" baseline="0">
                <a:latin typeface="Arial"/>
              </a:rPr>
              <a:t>Braking </a:t>
            </a:r>
            <a:r>
              <a:rPr lang="en-US">
                <a:latin typeface="Arial"/>
              </a:rPr>
              <a:t>resistors for the Blocksize format</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22</a:t>
            </a:fld>
            <a:endParaRPr lang="en-US" dirty="0"/>
          </a:p>
        </p:txBody>
      </p:sp>
      <p:sp>
        <p:nvSpPr>
          <p:cNvPr id="6" name="Inhaltsplatzhalter 5"/>
          <p:cNvSpPr>
            <a:spLocks noGrp="1"/>
          </p:cNvSpPr>
          <p:nvPr>
            <p:ph sz="half" idx="1"/>
          </p:nvPr>
        </p:nvSpPr>
        <p:spPr>
          <a:xfrm>
            <a:off x="627063" y="1412874"/>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To reduce excess energy from the DC link</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b="0" i="0" u="none" baseline="0"/>
              <a:t>Excess energy from regenerative operation is converted into thermal energy</a:t>
            </a:r>
          </a:p>
          <a:p>
            <a:pPr lvl="2" algn="l" rtl="0">
              <a:lnSpc>
                <a:spcPct val="100000"/>
              </a:lnSpc>
              <a:spcBef>
                <a:spcPts val="600"/>
              </a:spcBef>
              <a:buClr>
                <a:schemeClr val="accent1"/>
              </a:buClr>
              <a:buSzPct val="100000"/>
              <a:buFont typeface="Arial" pitchFamily="34" charset="0"/>
              <a:buChar char="•"/>
            </a:pPr>
            <a:r>
              <a:rPr lang="en-US" b="0" i="0" u="none" baseline="0"/>
              <a:t>The braking resistors are intended for Power Modules PM 240-2, which feature an integrated braking chopper.</a:t>
            </a:r>
          </a:p>
          <a:p>
            <a:pPr lvl="2" algn="l" rtl="0">
              <a:lnSpc>
                <a:spcPct val="100000"/>
              </a:lnSpc>
              <a:spcBef>
                <a:spcPts val="600"/>
              </a:spcBef>
              <a:buClr>
                <a:schemeClr val="accent1"/>
              </a:buClr>
              <a:buSzPct val="100000"/>
              <a:buFont typeface="Arial" pitchFamily="34" charset="0"/>
              <a:buChar char="•"/>
            </a:pPr>
            <a:r>
              <a:rPr lang="en-US" b="0" i="0" u="none" baseline="0"/>
              <a:t>Braking resistors can be installed next to Power Modules. </a:t>
            </a:r>
          </a:p>
          <a:p>
            <a:pPr lvl="2" algn="l" rtl="0">
              <a:lnSpc>
                <a:spcPct val="100000"/>
              </a:lnSpc>
              <a:spcBef>
                <a:spcPts val="600"/>
              </a:spcBef>
              <a:buClr>
                <a:schemeClr val="accent1"/>
              </a:buClr>
              <a:buSzPct val="100000"/>
              <a:buFont typeface="Arial" pitchFamily="34" charset="0"/>
              <a:buChar char="•"/>
            </a:pPr>
            <a:r>
              <a:rPr lang="en-US" b="0" i="0" u="none" baseline="0"/>
              <a:t>The braking resistors for the Power Modules sizes FSD to FSF should be positioned outside the control cabinet or outside the electrical room </a:t>
            </a:r>
            <a:r>
              <a:rPr lang="en-US" b="0" i="0" u="none" baseline="0">
                <a:sym typeface="Wingdings" panose="05000000000000000000" pitchFamily="2" charset="2"/>
              </a:rPr>
              <a:t> R</a:t>
            </a:r>
            <a:r>
              <a:rPr lang="en-US" b="0" i="0" u="none" baseline="0"/>
              <a:t>eduction of the air-conditioning costs.</a:t>
            </a:r>
          </a:p>
          <a:p>
            <a:pPr lvl="2" algn="l" rtl="0">
              <a:lnSpc>
                <a:spcPct val="100000"/>
              </a:lnSpc>
              <a:spcBef>
                <a:spcPts val="600"/>
              </a:spcBef>
              <a:buClr>
                <a:schemeClr val="accent1"/>
              </a:buClr>
              <a:buSzPct val="100000"/>
            </a:pPr>
            <a:r>
              <a:rPr lang="en-US" b="0" i="0" u="none" baseline="0"/>
              <a:t>To prevent thermal overload, the temperature switch (UL-listed) of the braking resistors must be evaluated.</a:t>
            </a:r>
            <a:endParaRPr lang="en-US" b="0" i="0" u="none" baseline="0" dirty="0"/>
          </a:p>
        </p:txBody>
      </p:sp>
      <p:pic>
        <p:nvPicPr>
          <p:cNvPr id="203877" name="Picture 101" descr="C:\Users\z000setn\AppData\Local\Microsoft\Windows\Temporary Internet Files\Content.IE5\LQ2NXOQI\P_D211_XX_00080P.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202630" y="2996952"/>
            <a:ext cx="1417403" cy="2013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99709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Output reactors for the Blocksize format</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23</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40075875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12874"/>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For reducing the voltage load in the motor winding</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b="0" i="0" u="none" baseline="0"/>
              <a:t>Output reactors reduce the voltage stress on the motor windings. At the same time, the capacitive charge/discharge currents that place an additional load on the power unit when long motor cables are used are reduced.</a:t>
            </a:r>
          </a:p>
          <a:p>
            <a:pPr lvl="2" algn="l" rtl="0">
              <a:lnSpc>
                <a:spcPct val="100000"/>
              </a:lnSpc>
              <a:spcBef>
                <a:spcPts val="600"/>
              </a:spcBef>
              <a:buClr>
                <a:schemeClr val="accent1"/>
              </a:buClr>
              <a:buSzPct val="100000"/>
            </a:pPr>
            <a:r>
              <a:rPr lang="en-US" b="0" i="0" u="none" baseline="0"/>
              <a:t>The </a:t>
            </a:r>
            <a:r>
              <a:rPr lang="en-US"/>
              <a:t>output</a:t>
            </a:r>
            <a:r>
              <a:rPr lang="en-US" b="0" i="0" u="none" baseline="0"/>
              <a:t> reactors are permitted for a maximum output frequency of 150 Hz and a maximum pulse frequency of 4 kHz.</a:t>
            </a:r>
          </a:p>
          <a:p>
            <a:pPr lvl="2" algn="l" rtl="0">
              <a:lnSpc>
                <a:spcPct val="100000"/>
              </a:lnSpc>
              <a:spcBef>
                <a:spcPts val="600"/>
              </a:spcBef>
              <a:buClr>
                <a:schemeClr val="accent1"/>
              </a:buClr>
              <a:buSzPct val="100000"/>
            </a:pPr>
            <a:r>
              <a:rPr lang="en-US" b="0" i="0" u="none" baseline="0"/>
              <a:t>The </a:t>
            </a:r>
            <a:r>
              <a:rPr lang="en-US"/>
              <a:t>output</a:t>
            </a:r>
            <a:r>
              <a:rPr lang="en-US" b="0" i="0" u="none" baseline="0"/>
              <a:t> reactor must be installed as close as possible to the Power Module.</a:t>
            </a:r>
            <a:endParaRPr lang="en-US" b="0" i="0" u="none" baseline="0" dirty="0"/>
          </a:p>
        </p:txBody>
      </p:sp>
      <p:pic>
        <p:nvPicPr>
          <p:cNvPr id="204901" name="Picture 101" descr="C:\Users\z000setn\AppData\Local\Microsoft\Windows\Temporary Internet Files\Content.IE5\EA706A4Y\P_D011_XX_00276P.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8595" y="2880012"/>
            <a:ext cx="1897956" cy="20788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918293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Push-through mounting frames for the Blocksize format</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24</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8536492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12874"/>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Push-through mounting frames for PM 240-2</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a:t>We recommend that an optional mounting frame is used to install the push-through device in a control cabinet. This mounting frame includes the necessary seals and frame to ensure compliance with degree of protection IP54.</a:t>
            </a:r>
          </a:p>
          <a:p>
            <a:pPr lvl="2" algn="l" rtl="0">
              <a:lnSpc>
                <a:spcPct val="100000"/>
              </a:lnSpc>
              <a:spcBef>
                <a:spcPts val="600"/>
              </a:spcBef>
              <a:buClr>
                <a:schemeClr val="accent1"/>
              </a:buClr>
              <a:buSzPct val="100000"/>
              <a:buFont typeface="Arial" pitchFamily="34" charset="0"/>
              <a:buChar char="•"/>
            </a:pPr>
            <a:r>
              <a:rPr lang="en-US" sz="1600" b="0" i="0" u="none" baseline="0"/>
              <a:t>If the Power Module is installed without use of the optional mounting frame, the user is responsible for ensuring that the appropriate degree of protection is obtained.</a:t>
            </a:r>
          </a:p>
          <a:p>
            <a:pPr lvl="2" algn="l" rtl="0">
              <a:buClr>
                <a:schemeClr val="accent1"/>
              </a:buClr>
              <a:buSzPct val="100000"/>
              <a:buFont typeface="Arial" pitchFamily="34" charset="0"/>
              <a:buChar char="•"/>
            </a:pPr>
            <a:endParaRPr lang="en-US"/>
          </a:p>
          <a:p>
            <a:pPr lvl="2" algn="l" rtl="0">
              <a:buClr>
                <a:schemeClr val="accent1"/>
              </a:buClr>
              <a:buSzPct val="100000"/>
            </a:pPr>
            <a:endParaRPr lang="en-US" dirty="0"/>
          </a:p>
        </p:txBody>
      </p:sp>
      <p:pic>
        <p:nvPicPr>
          <p:cNvPr id="205827" name="Picture 3"/>
          <p:cNvPicPr>
            <a:picLocks noChangeAspect="1" noChangeArrowheads="1"/>
          </p:cNvPicPr>
          <p:nvPr/>
        </p:nvPicPr>
        <p:blipFill>
          <a:blip r:embed="rId7"/>
          <a:srcRect/>
          <a:stretch>
            <a:fillRect/>
          </a:stretch>
        </p:blipFill>
        <p:spPr bwMode="auto">
          <a:xfrm>
            <a:off x="950603" y="3006402"/>
            <a:ext cx="1692188" cy="111384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8743071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0" tIns="0" rIns="0" bIns="0" anchor="t"/>
          <a:lstStyle/>
          <a:p>
            <a:pPr rtl="0">
              <a:buSzPts val="2200"/>
            </a:pPr>
            <a:r>
              <a:rPr lang="en-US" baseline="0">
                <a:latin typeface="Arial"/>
              </a:rPr>
              <a:t>Brake Relay and Safe Brake Relay</a:t>
            </a:r>
            <a:br>
              <a:rPr lang="en-US">
                <a:latin typeface="Arial"/>
              </a:rPr>
            </a:br>
            <a:r>
              <a:rPr lang="en-US" baseline="0">
                <a:latin typeface="Arial"/>
              </a:rPr>
              <a:t>for the Blocksize format</a:t>
            </a:r>
            <a:endParaRPr lang="en-US"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25</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bg1"/>
                </a:solidFill>
              </a:rPr>
              <a:t>The Brake Relay allows the motor brake to be directly controlled from the Control Unit</a:t>
            </a:r>
            <a:endParaRPr lang="en-US" b="1" i="0" u="none" baseline="0" dirty="0">
              <a:solidFill>
                <a:schemeClr val="bg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t>The Brake Relay allows the Power Module to be connected to an electromechanical motor brake. The Brake Relay allows the motor brake to be driven directly by the Control Unit.</a:t>
            </a:r>
          </a:p>
          <a:p>
            <a:pPr lvl="2" algn="l" rtl="0">
              <a:lnSpc>
                <a:spcPct val="100000"/>
              </a:lnSpc>
              <a:spcBef>
                <a:spcPts val="600"/>
              </a:spcBef>
              <a:buClr>
                <a:schemeClr val="accent1"/>
              </a:buClr>
              <a:buSzPct val="100000"/>
              <a:buFont typeface="Arial" pitchFamily="34" charset="0"/>
              <a:buChar char="•"/>
            </a:pPr>
            <a:r>
              <a:rPr lang="en-US" sz="1600" b="0" i="0" u="none" baseline="0"/>
              <a:t>The Safe Brake Relay is controlled according to IEC 61508 SIL 2 and </a:t>
            </a:r>
            <a:br>
              <a:rPr lang="en-US" sz="1600" b="0" i="0" u="none" baseline="0"/>
            </a:br>
            <a:r>
              <a:rPr lang="en-US" sz="1600" b="0" i="0" u="none" baseline="0"/>
              <a:t>EN ISO 13849-1 PL d and Category 3</a:t>
            </a:r>
            <a:endParaRPr lang="en-US" sz="1600" b="0" i="0" u="none" baseline="0" dirty="0"/>
          </a:p>
        </p:txBody>
      </p:sp>
      <p:sp>
        <p:nvSpPr>
          <p:cNvPr id="8" name="Rechteck 7" hidden="1"/>
          <p:cNvSpPr/>
          <p:nvPr>
            <p:custDataLst>
              <p:tags r:id="rId2"/>
            </p:custDataLst>
          </p:nvPr>
        </p:nvSpPr>
        <p:spPr bwMode="auto">
          <a:xfrm>
            <a:off x="0" y="0"/>
            <a:ext cx="158750" cy="1587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rtl="0">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206853"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46647" y="2668054"/>
            <a:ext cx="1080120" cy="1084796"/>
          </a:xfrm>
          <a:prstGeom prst="rect">
            <a:avLst/>
          </a:prstGeom>
          <a:noFill/>
          <a:ln w="9525">
            <a:noFill/>
            <a:miter lim="800000"/>
            <a:headEnd/>
            <a:tailEnd/>
          </a:ln>
        </p:spPr>
      </p:pic>
      <p:pic>
        <p:nvPicPr>
          <p:cNvPr id="11"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34016" y="4185084"/>
            <a:ext cx="1080807" cy="125960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4163069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26" name="MIO_AGENDA_ELEMENT_ELEMENTNUMBER_3"/>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3</a:t>
              </a:r>
              <a:endParaRPr lang="en-US" sz="1200" b="1" dirty="0">
                <a:solidFill>
                  <a:schemeClr val="bg1"/>
                </a:solidFill>
              </a:endParaRPr>
            </a:p>
          </p:txBody>
        </p:sp>
        <p:sp>
          <p:nvSpPr>
            <p:cNvPr id="25" name="MIO_AGENDA_ELEMENT_TITEL_3"/>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Multi-axis drives DC/AC</a:t>
              </a:r>
              <a:endParaRPr lang="en-US" b="1" dirty="0">
                <a:solidFill>
                  <a:srgbClr val="3C464B">
                    <a:lumMod val="100000"/>
                  </a:srgbClr>
                </a:solidFill>
              </a:endParaRPr>
            </a:p>
          </p:txBody>
        </p:sp>
        <p:sp>
          <p:nvSpPr>
            <p:cNvPr id="10" name="MIO_AGENDA_ELEMENT_ELEMENTNUMBER_4">
              <a:hlinkClick r:id="rId29"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29"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0"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0"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1"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1"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2"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2"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3"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3"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7" name="Foliennummernplatzhalter 6">
            <a:extLst>
              <a:ext uri="{FF2B5EF4-FFF2-40B4-BE49-F238E27FC236}">
                <a16:creationId xmlns:a16="http://schemas.microsoft.com/office/drawing/2014/main" id="{473384B2-7CEA-42F1-B40D-0455B7531CA1}"/>
              </a:ext>
            </a:extLst>
          </p:cNvPr>
          <p:cNvSpPr>
            <a:spLocks noGrp="1"/>
          </p:cNvSpPr>
          <p:nvPr>
            <p:ph type="sldNum" sz="quarter" idx="12"/>
          </p:nvPr>
        </p:nvSpPr>
        <p:spPr/>
        <p:txBody>
          <a:bodyPr/>
          <a:lstStyle/>
          <a:p>
            <a:r>
              <a:rPr lang="en-US" dirty="0"/>
              <a:t>Page </a:t>
            </a:r>
            <a:fld id="{99E26495-FA13-4534-B451-FB78AC0E3177}" type="slidenum">
              <a:rPr lang="en-US" smtClean="0"/>
              <a:pPr/>
              <a:t>26</a:t>
            </a:fld>
            <a:endParaRPr lang="en-US" dirty="0"/>
          </a:p>
        </p:txBody>
      </p:sp>
    </p:spTree>
    <p:extLst>
      <p:ext uri="{BB962C8B-B14F-4D97-AF65-F5344CB8AC3E}">
        <p14:creationId xmlns:p14="http://schemas.microsoft.com/office/powerpoint/2010/main" val="1114120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1708907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16" imgH="216" progId="TCLayout.ActiveDocument.1">
                  <p:embed/>
                </p:oleObj>
              </mc:Choice>
              <mc:Fallback>
                <p:oleObj name="think-cell Foli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Rechteck 6"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6" name="Foliennummernplatzhalter 5"/>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27</a:t>
            </a:fld>
            <a:endParaRPr lang="en-US" dirty="0"/>
          </a:p>
        </p:txBody>
      </p:sp>
      <p:sp>
        <p:nvSpPr>
          <p:cNvPr id="2" name="Title 1"/>
          <p:cNvSpPr>
            <a:spLocks noGrp="1"/>
          </p:cNvSpPr>
          <p:nvPr>
            <p:ph type="title"/>
          </p:nvPr>
        </p:nvSpPr>
        <p:spPr>
          <a:xfrm>
            <a:off x="627064" y="440668"/>
            <a:ext cx="8208416" cy="720000"/>
          </a:xfrm>
        </p:spPr>
        <p:txBody>
          <a:bodyPr lIns="0" tIns="0" rIns="0" bIns="0" anchor="t" anchorCtr="0">
            <a:noAutofit/>
          </a:bodyPr>
          <a:lstStyle/>
          <a:p>
            <a:pPr rtl="0">
              <a:buSzPts val="2200"/>
            </a:pPr>
            <a:r>
              <a:rPr lang="en-US" baseline="0">
                <a:latin typeface="Arial"/>
                <a:cs typeface="Arial" charset="0"/>
              </a:rPr>
              <a:t>SINAMICS S120 multi-axis drives</a:t>
            </a:r>
            <a:br>
              <a:rPr lang="en-US">
                <a:latin typeface="Arial"/>
                <a:cs typeface="Arial" charset="0"/>
              </a:rPr>
            </a:br>
            <a:r>
              <a:rPr lang="en-US" baseline="0">
                <a:latin typeface="Arial"/>
                <a:cs typeface="Arial" charset="0"/>
              </a:rPr>
              <a:t>System components</a:t>
            </a:r>
            <a:endParaRPr lang="en-US" dirty="0">
              <a:latin typeface="Arial"/>
            </a:endParaRPr>
          </a:p>
        </p:txBody>
      </p:sp>
      <p:sp>
        <p:nvSpPr>
          <p:cNvPr id="41" name="Rectangle 5"/>
          <p:cNvSpPr>
            <a:spLocks noChangeArrowheads="1"/>
          </p:cNvSpPr>
          <p:nvPr/>
        </p:nvSpPr>
        <p:spPr bwMode="auto">
          <a:xfrm>
            <a:off x="6156843" y="1449387"/>
            <a:ext cx="2592000" cy="2394405"/>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sp>
        <p:nvSpPr>
          <p:cNvPr id="43" name="Rectangle 7"/>
          <p:cNvSpPr>
            <a:spLocks noChangeArrowheads="1"/>
          </p:cNvSpPr>
          <p:nvPr/>
        </p:nvSpPr>
        <p:spPr bwMode="auto">
          <a:xfrm>
            <a:off x="665746" y="1449388"/>
            <a:ext cx="2160000" cy="4751387"/>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sp>
        <p:nvSpPr>
          <p:cNvPr id="42" name="Rectangle 6"/>
          <p:cNvSpPr>
            <a:spLocks noChangeArrowheads="1"/>
          </p:cNvSpPr>
          <p:nvPr/>
        </p:nvSpPr>
        <p:spPr bwMode="auto">
          <a:xfrm>
            <a:off x="3169787" y="1449388"/>
            <a:ext cx="2592000" cy="4751387"/>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sp>
        <p:nvSpPr>
          <p:cNvPr id="27" name="Rectangle 5"/>
          <p:cNvSpPr>
            <a:spLocks noChangeArrowheads="1"/>
          </p:cNvSpPr>
          <p:nvPr/>
        </p:nvSpPr>
        <p:spPr bwMode="auto">
          <a:xfrm>
            <a:off x="9117839" y="1449388"/>
            <a:ext cx="2592000" cy="4751387"/>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sp>
        <p:nvSpPr>
          <p:cNvPr id="36" name="Text Box 15"/>
          <p:cNvSpPr txBox="1">
            <a:spLocks noChangeArrowheads="1"/>
          </p:cNvSpPr>
          <p:nvPr/>
        </p:nvSpPr>
        <p:spPr bwMode="auto">
          <a:xfrm>
            <a:off x="3169789" y="1523727"/>
            <a:ext cx="2234274" cy="503590"/>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600" b="1" i="0" u="none" baseline="0">
                <a:solidFill>
                  <a:schemeClr val="bg1"/>
                </a:solidFill>
              </a:rPr>
              <a:t>Line Modules AC/DC</a:t>
            </a:r>
            <a:br>
              <a:rPr lang="en-US" sz="1600" b="1">
                <a:solidFill>
                  <a:schemeClr val="bg1"/>
                </a:solidFill>
              </a:rPr>
            </a:br>
            <a:r>
              <a:rPr lang="en-US" sz="1200" b="0" i="0" u="none" baseline="0">
                <a:solidFill>
                  <a:schemeClr val="bg1"/>
                </a:solidFill>
              </a:rPr>
              <a:t>(power unit/infeed unit)</a:t>
            </a:r>
            <a:endParaRPr lang="en-US" sz="1200" b="0" i="0" u="none" baseline="0" dirty="0">
              <a:solidFill>
                <a:schemeClr val="bg1"/>
              </a:solidFill>
            </a:endParaRPr>
          </a:p>
        </p:txBody>
      </p:sp>
      <p:sp>
        <p:nvSpPr>
          <p:cNvPr id="30" name="Text Box 15"/>
          <p:cNvSpPr txBox="1">
            <a:spLocks noChangeArrowheads="1"/>
          </p:cNvSpPr>
          <p:nvPr/>
        </p:nvSpPr>
        <p:spPr bwMode="auto">
          <a:xfrm>
            <a:off x="9069551" y="1523727"/>
            <a:ext cx="2339975" cy="31892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600" b="1" i="0" u="none" baseline="0">
                <a:solidFill>
                  <a:schemeClr val="bg1"/>
                </a:solidFill>
              </a:rPr>
              <a:t>Options</a:t>
            </a:r>
            <a:endParaRPr lang="en-US" sz="1600" b="1" i="0" u="none" baseline="0" dirty="0">
              <a:solidFill>
                <a:schemeClr val="bg1"/>
              </a:solidFill>
            </a:endParaRPr>
          </a:p>
        </p:txBody>
      </p:sp>
      <p:sp>
        <p:nvSpPr>
          <p:cNvPr id="51" name="Text Box 15"/>
          <p:cNvSpPr txBox="1">
            <a:spLocks noChangeArrowheads="1"/>
          </p:cNvSpPr>
          <p:nvPr/>
        </p:nvSpPr>
        <p:spPr bwMode="auto">
          <a:xfrm>
            <a:off x="590563" y="1530163"/>
            <a:ext cx="2339975" cy="31892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600" b="1" i="0" u="none" baseline="0">
                <a:solidFill>
                  <a:schemeClr val="bg1"/>
                </a:solidFill>
              </a:rPr>
              <a:t>Control Unit</a:t>
            </a:r>
            <a:endParaRPr lang="en-US" sz="1600" b="1" i="0" u="none" baseline="0" dirty="0">
              <a:solidFill>
                <a:schemeClr val="bg1"/>
              </a:solidFill>
            </a:endParaRPr>
          </a:p>
        </p:txBody>
      </p:sp>
      <p:sp>
        <p:nvSpPr>
          <p:cNvPr id="39" name="Text Box 15"/>
          <p:cNvSpPr txBox="1">
            <a:spLocks noChangeArrowheads="1"/>
          </p:cNvSpPr>
          <p:nvPr/>
        </p:nvSpPr>
        <p:spPr bwMode="auto">
          <a:xfrm>
            <a:off x="6357713" y="1530163"/>
            <a:ext cx="2339975" cy="503590"/>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600" b="1" i="0" u="none" baseline="0">
                <a:solidFill>
                  <a:schemeClr val="bg1"/>
                </a:solidFill>
              </a:rPr>
              <a:t>Motor Modules DC/AC</a:t>
            </a:r>
            <a:br>
              <a:rPr lang="en-US" sz="1600" b="1">
                <a:solidFill>
                  <a:schemeClr val="bg1"/>
                </a:solidFill>
              </a:rPr>
            </a:br>
            <a:r>
              <a:rPr lang="en-US" sz="1200" b="0" i="0" u="none" baseline="0">
                <a:solidFill>
                  <a:schemeClr val="bg1"/>
                </a:solidFill>
              </a:rPr>
              <a:t>(power unit)</a:t>
            </a:r>
            <a:endParaRPr lang="en-US" sz="1200" b="0" i="0" u="none" baseline="0" dirty="0">
              <a:solidFill>
                <a:schemeClr val="bg1"/>
              </a:solidFill>
            </a:endParaRPr>
          </a:p>
        </p:txBody>
      </p:sp>
      <p:pic>
        <p:nvPicPr>
          <p:cNvPr id="79"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67127" y="1736812"/>
            <a:ext cx="573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Gerade Verbindung 44"/>
          <p:cNvCxnSpPr/>
          <p:nvPr/>
        </p:nvCxnSpPr>
        <p:spPr bwMode="auto">
          <a:xfrm>
            <a:off x="646133" y="2086400"/>
            <a:ext cx="2228833" cy="0"/>
          </a:xfrm>
          <a:prstGeom prst="line">
            <a:avLst/>
          </a:prstGeom>
          <a:solidFill>
            <a:schemeClr val="tx2"/>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a:endCxn id="79" idx="1"/>
          </p:cNvCxnSpPr>
          <p:nvPr/>
        </p:nvCxnSpPr>
        <p:spPr bwMode="auto">
          <a:xfrm flipV="1">
            <a:off x="3280956" y="2059869"/>
            <a:ext cx="2386171" cy="26531"/>
          </a:xfrm>
          <a:prstGeom prst="line">
            <a:avLst/>
          </a:prstGeom>
          <a:solidFill>
            <a:schemeClr val="tx2"/>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p:nvCxnSpPr>
        <p:spPr bwMode="auto">
          <a:xfrm>
            <a:off x="6201234" y="2086400"/>
            <a:ext cx="2558681" cy="9473"/>
          </a:xfrm>
          <a:prstGeom prst="line">
            <a:avLst/>
          </a:prstGeom>
          <a:solidFill>
            <a:schemeClr val="tx2"/>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a:stCxn id="52" idx="3"/>
          </p:cNvCxnSpPr>
          <p:nvPr/>
        </p:nvCxnSpPr>
        <p:spPr bwMode="auto">
          <a:xfrm>
            <a:off x="9234238" y="2095873"/>
            <a:ext cx="2688898" cy="0"/>
          </a:xfrm>
          <a:prstGeom prst="line">
            <a:avLst/>
          </a:prstGeom>
          <a:solidFill>
            <a:schemeClr val="tx2"/>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3" name="Text Box 15"/>
          <p:cNvSpPr txBox="1">
            <a:spLocks noChangeArrowheads="1"/>
          </p:cNvSpPr>
          <p:nvPr/>
        </p:nvSpPr>
        <p:spPr bwMode="auto">
          <a:xfrm>
            <a:off x="9189614" y="2132856"/>
            <a:ext cx="2490181" cy="3642911"/>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l" rtl="0" eaLnBrk="1" hangingPunct="1">
              <a:spcBef>
                <a:spcPct val="0"/>
              </a:spcBef>
              <a:buClrTx/>
              <a:buFontTx/>
              <a:buNone/>
            </a:pPr>
            <a:endParaRPr lang="en-US" sz="1400" b="1">
              <a:solidFill>
                <a:schemeClr val="bg1"/>
              </a:solidFill>
            </a:endParaRPr>
          </a:p>
          <a:p>
            <a:pPr algn="l" rtl="0" eaLnBrk="1" hangingPunct="1">
              <a:spcBef>
                <a:spcPct val="0"/>
              </a:spcBef>
              <a:buClrTx/>
              <a:buFontTx/>
              <a:buNone/>
            </a:pPr>
            <a:r>
              <a:rPr lang="en-US" sz="1400" b="1" i="0" u="none" baseline="0">
                <a:solidFill>
                  <a:schemeClr val="bg1"/>
                </a:solidFill>
              </a:rPr>
              <a:t>Components on the motor side</a:t>
            </a:r>
          </a:p>
          <a:p>
            <a:pPr algn="l" rtl="0" eaLnBrk="1" hangingPunct="1">
              <a:spcBef>
                <a:spcPct val="0"/>
              </a:spcBef>
              <a:buClrTx/>
              <a:buFontTx/>
              <a:buNone/>
            </a:pPr>
            <a:r>
              <a:rPr lang="en-US" sz="1200" b="0" i="0" u="none" baseline="0">
                <a:solidFill>
                  <a:schemeClr val="bg1"/>
                </a:solidFill>
              </a:rPr>
              <a:t>To limit voltage peaks in the motor windings</a:t>
            </a:r>
          </a:p>
          <a:p>
            <a:pPr algn="l" rtl="0" eaLnBrk="1" hangingPunct="1">
              <a:spcBef>
                <a:spcPct val="0"/>
              </a:spcBef>
              <a:buClrTx/>
              <a:buFontTx/>
              <a:buNone/>
            </a:pPr>
            <a:endParaRPr lang="en-US" sz="1400">
              <a:solidFill>
                <a:schemeClr val="bg1"/>
              </a:solidFill>
            </a:endParaRPr>
          </a:p>
          <a:p>
            <a:pPr algn="l" rtl="0" eaLnBrk="1" hangingPunct="1">
              <a:spcBef>
                <a:spcPct val="0"/>
              </a:spcBef>
              <a:buClrTx/>
              <a:buFontTx/>
              <a:buNone/>
            </a:pPr>
            <a:r>
              <a:rPr lang="en-US" sz="1400" b="1" i="0" u="none" baseline="0">
                <a:solidFill>
                  <a:schemeClr val="bg1"/>
                </a:solidFill>
              </a:rPr>
              <a:t>Components that can be supplied</a:t>
            </a:r>
          </a:p>
          <a:p>
            <a:pPr algn="l" rtl="0" eaLnBrk="1" hangingPunct="1">
              <a:spcBef>
                <a:spcPct val="0"/>
              </a:spcBef>
              <a:buClrTx/>
              <a:buFontTx/>
              <a:buNone/>
            </a:pPr>
            <a:r>
              <a:rPr lang="en-US" sz="1200" b="0" i="0" u="none" baseline="0">
                <a:solidFill>
                  <a:schemeClr val="bg1"/>
                </a:solidFill>
              </a:rPr>
              <a:t>to maintain and discharge the DC link </a:t>
            </a:r>
          </a:p>
          <a:p>
            <a:pPr algn="l" rtl="0" eaLnBrk="1" hangingPunct="1">
              <a:spcBef>
                <a:spcPct val="0"/>
              </a:spcBef>
              <a:buClrTx/>
              <a:buFontTx/>
              <a:buNone/>
            </a:pPr>
            <a:endParaRPr lang="en-US" sz="1400">
              <a:solidFill>
                <a:schemeClr val="bg1"/>
              </a:solidFill>
            </a:endParaRPr>
          </a:p>
          <a:p>
            <a:pPr algn="l" rtl="0" eaLnBrk="1" hangingPunct="1">
              <a:spcBef>
                <a:spcPct val="0"/>
              </a:spcBef>
              <a:buClrTx/>
            </a:pPr>
            <a:r>
              <a:rPr lang="en-US" sz="1400" b="1" i="0" u="none" baseline="0">
                <a:solidFill>
                  <a:schemeClr val="bg1"/>
                </a:solidFill>
              </a:rPr>
              <a:t>Supplementary system components</a:t>
            </a:r>
          </a:p>
          <a:p>
            <a:pPr marL="92075" indent="-92075" algn="l" rtl="0" eaLnBrk="1" hangingPunct="1">
              <a:spcBef>
                <a:spcPct val="0"/>
              </a:spcBef>
              <a:buClrTx/>
              <a:buFont typeface="Arial" panose="020B0604020202020204" pitchFamily="34" charset="0"/>
              <a:buChar char="•"/>
            </a:pPr>
            <a:r>
              <a:rPr lang="en-US" sz="1200" b="0" i="0" u="none" baseline="0">
                <a:solidFill>
                  <a:schemeClr val="bg1"/>
                </a:solidFill>
              </a:rPr>
              <a:t>DRIVE-CLiQ Hub Modules</a:t>
            </a:r>
          </a:p>
          <a:p>
            <a:pPr marL="92075" indent="-92075" algn="l" rtl="0" eaLnBrk="1" hangingPunct="1">
              <a:spcBef>
                <a:spcPct val="0"/>
              </a:spcBef>
              <a:buClrTx/>
              <a:buFont typeface="Arial" panose="020B0604020202020204" pitchFamily="34" charset="0"/>
              <a:buChar char="•"/>
            </a:pPr>
            <a:r>
              <a:rPr lang="en-US" sz="1200" b="0" i="0" u="none" baseline="0">
                <a:solidFill>
                  <a:schemeClr val="bg1"/>
                </a:solidFill>
              </a:rPr>
              <a:t>Terminal Modules</a:t>
            </a:r>
          </a:p>
          <a:p>
            <a:pPr marL="92075" indent="-92075" algn="l" rtl="0" eaLnBrk="1" hangingPunct="1">
              <a:spcBef>
                <a:spcPct val="0"/>
              </a:spcBef>
              <a:buClrTx/>
              <a:buFont typeface="Arial" panose="020B0604020202020204" pitchFamily="34" charset="0"/>
              <a:buChar char="•"/>
            </a:pPr>
            <a:r>
              <a:rPr lang="en-US" sz="1200" b="0" i="0" u="none" baseline="0">
                <a:solidFill>
                  <a:schemeClr val="bg1"/>
                </a:solidFill>
              </a:rPr>
              <a:t>Voltage Sensing Modules</a:t>
            </a:r>
          </a:p>
          <a:p>
            <a:pPr marL="92075" indent="-92075" algn="l" rtl="0" eaLnBrk="1" hangingPunct="1">
              <a:spcBef>
                <a:spcPct val="0"/>
              </a:spcBef>
              <a:buClrTx/>
              <a:buFont typeface="Arial" panose="020B0604020202020204" pitchFamily="34" charset="0"/>
              <a:buChar char="•"/>
            </a:pPr>
            <a:r>
              <a:rPr lang="en-US" sz="1200" b="0" i="0" u="none" baseline="0">
                <a:solidFill>
                  <a:schemeClr val="bg1"/>
                </a:solidFill>
              </a:rPr>
              <a:t>Encoder system connection</a:t>
            </a:r>
          </a:p>
          <a:p>
            <a:pPr marL="92075" indent="-92075" algn="l" rtl="0" eaLnBrk="1" hangingPunct="1">
              <a:spcBef>
                <a:spcPct val="0"/>
              </a:spcBef>
              <a:buClrTx/>
              <a:buFont typeface="Arial" panose="020B0604020202020204" pitchFamily="34" charset="0"/>
              <a:buChar char="•"/>
            </a:pPr>
            <a:r>
              <a:rPr lang="en-US" sz="1200" b="0" i="0" u="none" baseline="0">
                <a:solidFill>
                  <a:schemeClr val="bg1"/>
                </a:solidFill>
              </a:rPr>
              <a:t>SMC and SME devices</a:t>
            </a:r>
            <a:endParaRPr lang="en-US" sz="1200" b="0" i="0" u="none" baseline="0" dirty="0">
              <a:solidFill>
                <a:schemeClr val="bg1"/>
              </a:solidFill>
            </a:endParaRPr>
          </a:p>
        </p:txBody>
      </p:sp>
      <p:sp>
        <p:nvSpPr>
          <p:cNvPr id="34" name="Text Box 15"/>
          <p:cNvSpPr txBox="1">
            <a:spLocks noChangeArrowheads="1"/>
          </p:cNvSpPr>
          <p:nvPr/>
        </p:nvSpPr>
        <p:spPr bwMode="auto">
          <a:xfrm>
            <a:off x="554559" y="2141447"/>
            <a:ext cx="2195959" cy="3335135"/>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indent="263525" algn="l" rtl="0" eaLnBrk="1" hangingPunct="1">
              <a:spcBef>
                <a:spcPct val="0"/>
              </a:spcBef>
              <a:buClrTx/>
            </a:pPr>
            <a:r>
              <a:rPr lang="en-US" sz="1400" b="1" i="0" u="none" baseline="0">
                <a:solidFill>
                  <a:schemeClr val="bg1"/>
                </a:solidFill>
              </a:rPr>
              <a:t>CU320-2</a:t>
            </a:r>
          </a:p>
          <a:p>
            <a:pPr marL="447675" lvl="1" indent="-184150" algn="l" rtl="0" eaLnBrk="1" hangingPunct="1">
              <a:spcBef>
                <a:spcPct val="0"/>
              </a:spcBef>
              <a:buFont typeface="Arial" panose="020B0604020202020204" pitchFamily="34" charset="0"/>
              <a:buChar char="•"/>
            </a:pPr>
            <a:r>
              <a:rPr lang="en-US" sz="1200" b="0" i="0" u="none" baseline="0">
                <a:solidFill>
                  <a:schemeClr val="bg1"/>
                </a:solidFill>
              </a:rPr>
              <a:t>Basic technological functions.</a:t>
            </a:r>
          </a:p>
          <a:p>
            <a:pPr marL="447675" lvl="1" indent="-184150" algn="l" rtl="0" eaLnBrk="1" hangingPunct="1">
              <a:spcBef>
                <a:spcPct val="0"/>
              </a:spcBef>
              <a:buFont typeface="Arial" panose="020B0604020202020204" pitchFamily="34" charset="0"/>
              <a:buChar char="•"/>
            </a:pPr>
            <a:r>
              <a:rPr lang="en-US" sz="1200" b="0" i="0" u="none" baseline="0">
                <a:solidFill>
                  <a:schemeClr val="bg1"/>
                </a:solidFill>
              </a:rPr>
              <a:t>Standard functions</a:t>
            </a:r>
          </a:p>
          <a:p>
            <a:pPr marL="447675" lvl="1" indent="-184150" algn="l" rtl="0" eaLnBrk="1" hangingPunct="1">
              <a:spcBef>
                <a:spcPct val="0"/>
              </a:spcBef>
              <a:buFont typeface="Arial" panose="020B0604020202020204" pitchFamily="34" charset="0"/>
              <a:buChar char="•"/>
            </a:pPr>
            <a:r>
              <a:rPr lang="en-US" sz="1200" b="0" i="0" u="none" baseline="0">
                <a:solidFill>
                  <a:schemeClr val="bg1"/>
                </a:solidFill>
              </a:rPr>
              <a:t>Optional: BOP20</a:t>
            </a:r>
          </a:p>
          <a:p>
            <a:pPr marL="447675" lvl="1" indent="-184150" algn="l" rtl="0" eaLnBrk="1" hangingPunct="1">
              <a:spcBef>
                <a:spcPct val="0"/>
              </a:spcBef>
              <a:buFont typeface="Arial" panose="020B0604020202020204" pitchFamily="34" charset="0"/>
              <a:buChar char="•"/>
            </a:pPr>
            <a:endParaRPr lang="en-US" sz="1200">
              <a:solidFill>
                <a:schemeClr val="bg1"/>
              </a:solidFill>
            </a:endParaRPr>
          </a:p>
          <a:p>
            <a:pPr marL="263525" lvl="1" indent="0" algn="l" rtl="0" eaLnBrk="1" hangingPunct="1">
              <a:spcBef>
                <a:spcPct val="0"/>
              </a:spcBef>
            </a:pPr>
            <a:r>
              <a:rPr lang="en-US" sz="1400" b="1" i="0" u="none" baseline="0">
                <a:solidFill>
                  <a:schemeClr val="bg1"/>
                </a:solidFill>
              </a:rPr>
              <a:t>SIMOTION D</a:t>
            </a:r>
          </a:p>
          <a:p>
            <a:pPr marL="447675" lvl="1" indent="-184150" algn="l" rtl="0" eaLnBrk="1" hangingPunct="1">
              <a:spcBef>
                <a:spcPct val="0"/>
              </a:spcBef>
              <a:buFont typeface="Arial" panose="020B0604020202020204" pitchFamily="34" charset="0"/>
              <a:buChar char="•"/>
            </a:pPr>
            <a:r>
              <a:rPr lang="en-US" sz="1200" b="0" i="0" u="none" baseline="0">
                <a:solidFill>
                  <a:schemeClr val="bg1"/>
                </a:solidFill>
              </a:rPr>
              <a:t>Motion control functions</a:t>
            </a:r>
          </a:p>
          <a:p>
            <a:pPr marL="447675" lvl="1" indent="-184150" algn="l" rtl="0" eaLnBrk="1" hangingPunct="1">
              <a:spcBef>
                <a:spcPct val="0"/>
              </a:spcBef>
              <a:buFont typeface="Arial" panose="020B0604020202020204" pitchFamily="34" charset="0"/>
              <a:buChar char="•"/>
            </a:pPr>
            <a:r>
              <a:rPr lang="en-US" sz="1200" b="0" i="0" u="none" baseline="0">
                <a:solidFill>
                  <a:schemeClr val="bg1"/>
                </a:solidFill>
              </a:rPr>
              <a:t>PLC functionality</a:t>
            </a:r>
          </a:p>
          <a:p>
            <a:pPr marL="447675" lvl="1" indent="-184150" algn="l" rtl="0" eaLnBrk="1" hangingPunct="1">
              <a:spcBef>
                <a:spcPct val="0"/>
              </a:spcBef>
              <a:buFont typeface="Arial" panose="020B0604020202020204" pitchFamily="34" charset="0"/>
              <a:buChar char="•"/>
            </a:pPr>
            <a:endParaRPr lang="en-US" sz="1200">
              <a:solidFill>
                <a:schemeClr val="bg1"/>
              </a:solidFill>
            </a:endParaRPr>
          </a:p>
          <a:p>
            <a:pPr marL="263525" lvl="1" indent="0" algn="l" rtl="0" eaLnBrk="1" hangingPunct="1">
              <a:spcBef>
                <a:spcPct val="0"/>
              </a:spcBef>
            </a:pPr>
            <a:r>
              <a:rPr lang="en-US" sz="1400" b="1" i="0" u="none" baseline="0">
                <a:solidFill>
                  <a:schemeClr val="bg1"/>
                </a:solidFill>
              </a:rPr>
              <a:t>SINUMERIK PPU/NCU</a:t>
            </a:r>
          </a:p>
          <a:p>
            <a:pPr marL="434975" lvl="1" indent="-171450" algn="l" rtl="0" eaLnBrk="1" hangingPunct="1">
              <a:spcBef>
                <a:spcPct val="0"/>
              </a:spcBef>
              <a:buFont typeface="Arial" panose="020B0604020202020204" pitchFamily="34" charset="0"/>
              <a:buChar char="•"/>
            </a:pPr>
            <a:r>
              <a:rPr lang="en-US" sz="1200" b="0" i="0" u="none" baseline="0">
                <a:solidFill>
                  <a:schemeClr val="bg1"/>
                </a:solidFill>
              </a:rPr>
              <a:t>Panel Processing Unit and numerical control functionality</a:t>
            </a:r>
          </a:p>
          <a:p>
            <a:pPr marL="434975" lvl="1" indent="-171450" algn="l" rtl="0" eaLnBrk="1" hangingPunct="1">
              <a:spcBef>
                <a:spcPct val="0"/>
              </a:spcBef>
              <a:buFont typeface="Arial" panose="020B0604020202020204" pitchFamily="34" charset="0"/>
              <a:buChar char="•"/>
            </a:pPr>
            <a:r>
              <a:rPr lang="en-US" sz="1200" b="0" i="0" u="none" baseline="0">
                <a:solidFill>
                  <a:schemeClr val="bg1"/>
                </a:solidFill>
              </a:rPr>
              <a:t>PLC functionality</a:t>
            </a:r>
          </a:p>
          <a:p>
            <a:pPr marL="263525" lvl="1" indent="0" algn="l" rtl="0" eaLnBrk="1" hangingPunct="1">
              <a:spcBef>
                <a:spcPct val="0"/>
              </a:spcBef>
            </a:pPr>
            <a:endParaRPr lang="en-US" sz="1400" b="1">
              <a:solidFill>
                <a:schemeClr val="bg1"/>
              </a:solidFill>
            </a:endParaRPr>
          </a:p>
          <a:p>
            <a:pPr algn="ctr" rtl="0" eaLnBrk="1" hangingPunct="1">
              <a:spcBef>
                <a:spcPct val="0"/>
              </a:spcBef>
              <a:buClrTx/>
              <a:buFontTx/>
              <a:buNone/>
            </a:pPr>
            <a:endParaRPr lang="en-US" sz="1200" dirty="0">
              <a:solidFill>
                <a:schemeClr val="bg1"/>
              </a:solidFill>
            </a:endParaRPr>
          </a:p>
        </p:txBody>
      </p:sp>
      <p:sp>
        <p:nvSpPr>
          <p:cNvPr id="37" name="Text Box 15"/>
          <p:cNvSpPr txBox="1">
            <a:spLocks noChangeArrowheads="1"/>
          </p:cNvSpPr>
          <p:nvPr/>
        </p:nvSpPr>
        <p:spPr bwMode="auto">
          <a:xfrm>
            <a:off x="3244445" y="2204864"/>
            <a:ext cx="2422682" cy="3981465"/>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l" rtl="0" eaLnBrk="1" hangingPunct="1">
              <a:spcBef>
                <a:spcPct val="0"/>
              </a:spcBef>
              <a:buClrTx/>
            </a:pPr>
            <a:r>
              <a:rPr lang="en-US" sz="1400" b="1" i="0" u="none" baseline="0">
                <a:solidFill>
                  <a:schemeClr val="bg1"/>
                </a:solidFill>
              </a:rPr>
              <a:t>Basic Line Modules (BLM) </a:t>
            </a:r>
          </a:p>
          <a:p>
            <a:pPr marL="182563" indent="-182563" algn="l" rtl="0" eaLnBrk="1" hangingPunct="1">
              <a:spcBef>
                <a:spcPct val="0"/>
              </a:spcBef>
              <a:buClrTx/>
              <a:buFont typeface="Arial" panose="020B0604020202020204" pitchFamily="34" charset="0"/>
              <a:buChar char="•"/>
            </a:pPr>
            <a:r>
              <a:rPr lang="en-US" sz="1200" b="0" i="0" u="none" baseline="0">
                <a:solidFill>
                  <a:schemeClr val="bg1"/>
                </a:solidFill>
              </a:rPr>
              <a:t>For infeed operation</a:t>
            </a:r>
          </a:p>
          <a:p>
            <a:pPr marL="182563" indent="-182563" algn="l" rtl="0" eaLnBrk="1" hangingPunct="1">
              <a:spcBef>
                <a:spcPct val="0"/>
              </a:spcBef>
              <a:buClrTx/>
              <a:buFont typeface="Arial" panose="020B0604020202020204" pitchFamily="34" charset="0"/>
              <a:buChar char="•"/>
            </a:pPr>
            <a:r>
              <a:rPr lang="en-US" sz="1200" b="0" i="0" u="none" baseline="0">
                <a:solidFill>
                  <a:schemeClr val="bg1"/>
                </a:solidFill>
              </a:rPr>
              <a:t>Energy recovery not possible</a:t>
            </a:r>
          </a:p>
          <a:p>
            <a:pPr marL="182563" indent="-182563" algn="l" rtl="0" eaLnBrk="1" hangingPunct="1">
              <a:spcBef>
                <a:spcPct val="0"/>
              </a:spcBef>
              <a:buClrTx/>
              <a:buFont typeface="Arial" panose="020B0604020202020204" pitchFamily="34" charset="0"/>
              <a:buChar char="•"/>
            </a:pPr>
            <a:r>
              <a:rPr lang="en-US" sz="1200" b="0" i="0" u="none" baseline="0">
                <a:solidFill>
                  <a:schemeClr val="bg1"/>
                </a:solidFill>
              </a:rPr>
              <a:t>Line reactor is required</a:t>
            </a:r>
          </a:p>
          <a:p>
            <a:pPr marL="182563" indent="-182563" algn="l" rtl="0" eaLnBrk="1" hangingPunct="1">
              <a:spcBef>
                <a:spcPct val="0"/>
              </a:spcBef>
              <a:buClrTx/>
              <a:buFont typeface="Arial" panose="020B0604020202020204" pitchFamily="34" charset="0"/>
              <a:buChar char="•"/>
            </a:pPr>
            <a:endParaRPr lang="en-US" sz="800">
              <a:solidFill>
                <a:schemeClr val="bg1"/>
              </a:solidFill>
            </a:endParaRPr>
          </a:p>
          <a:p>
            <a:pPr algn="l" rtl="0" eaLnBrk="1" hangingPunct="1">
              <a:spcBef>
                <a:spcPct val="0"/>
              </a:spcBef>
              <a:buClrTx/>
            </a:pPr>
            <a:r>
              <a:rPr lang="en-US" sz="1400" b="1" i="0" u="none" baseline="0">
                <a:solidFill>
                  <a:schemeClr val="bg1"/>
                </a:solidFill>
              </a:rPr>
              <a:t>Smart Line Modules (SLM)</a:t>
            </a:r>
          </a:p>
          <a:p>
            <a:pPr marL="182563" indent="-182563" algn="l" rtl="0" eaLnBrk="1" hangingPunct="1">
              <a:spcBef>
                <a:spcPct val="0"/>
              </a:spcBef>
              <a:buClrTx/>
              <a:buFont typeface="Arial" panose="020B0604020202020204" pitchFamily="34" charset="0"/>
              <a:buChar char="•"/>
            </a:pPr>
            <a:r>
              <a:rPr lang="en-US" sz="1200" b="0" i="0" u="none" baseline="0">
                <a:solidFill>
                  <a:schemeClr val="bg1"/>
                </a:solidFill>
              </a:rPr>
              <a:t>For infeed and regenerative feedback operation </a:t>
            </a:r>
          </a:p>
          <a:p>
            <a:pPr marL="182563" indent="-182563" algn="l" rtl="0" eaLnBrk="1" hangingPunct="1">
              <a:spcBef>
                <a:spcPct val="0"/>
              </a:spcBef>
              <a:buClrTx/>
              <a:buFont typeface="Arial" panose="020B0604020202020204" pitchFamily="34" charset="0"/>
              <a:buChar char="•"/>
            </a:pPr>
            <a:r>
              <a:rPr lang="en-US" sz="1200" b="0" i="0" u="none" baseline="0">
                <a:solidFill>
                  <a:schemeClr val="bg1"/>
                </a:solidFill>
              </a:rPr>
              <a:t>Line reactor is required</a:t>
            </a:r>
          </a:p>
          <a:p>
            <a:pPr marL="182563" indent="-182563" algn="l" rtl="0" eaLnBrk="1" hangingPunct="1">
              <a:spcBef>
                <a:spcPct val="0"/>
              </a:spcBef>
              <a:buClrTx/>
              <a:buFont typeface="Arial" panose="020B0604020202020204" pitchFamily="34" charset="0"/>
              <a:buChar char="•"/>
            </a:pPr>
            <a:endParaRPr lang="en-US" sz="800">
              <a:solidFill>
                <a:schemeClr val="bg1"/>
              </a:solidFill>
            </a:endParaRPr>
          </a:p>
          <a:p>
            <a:pPr algn="l" rtl="0" eaLnBrk="1" hangingPunct="1">
              <a:spcBef>
                <a:spcPct val="0"/>
              </a:spcBef>
              <a:buClrTx/>
            </a:pPr>
            <a:r>
              <a:rPr lang="en-US" sz="1400" b="1" i="0" u="none" baseline="0">
                <a:solidFill>
                  <a:schemeClr val="bg1"/>
                </a:solidFill>
              </a:rPr>
              <a:t>Active Line Modules (ALM)</a:t>
            </a:r>
          </a:p>
          <a:p>
            <a:pPr marL="171450" lvl="0" indent="-171450" algn="l" rtl="0" eaLnBrk="1" hangingPunct="1">
              <a:lnSpc>
                <a:spcPct val="110000"/>
              </a:lnSpc>
              <a:spcBef>
                <a:spcPct val="0"/>
              </a:spcBef>
              <a:buFont typeface="Arial" panose="020B0604020202020204" pitchFamily="34" charset="0"/>
              <a:buChar char="•"/>
              <a:tabLst>
                <a:tab pos="3789363" algn="r"/>
                <a:tab pos="5383213" algn="r"/>
              </a:tabLst>
              <a:defRPr/>
            </a:pPr>
            <a:r>
              <a:rPr lang="en-US" sz="1200" b="0" i="0" u="none" baseline="0">
                <a:solidFill>
                  <a:schemeClr val="bg1"/>
                </a:solidFill>
                <a:cs typeface="Arial" pitchFamily="34" charset="0"/>
              </a:rPr>
              <a:t>For infeed and regenerative feedback with a controlled DC link voltage </a:t>
            </a:r>
          </a:p>
          <a:p>
            <a:pPr marL="171450" lvl="0" indent="-171450" algn="l" rtl="0" eaLnBrk="1" hangingPunct="1">
              <a:lnSpc>
                <a:spcPct val="110000"/>
              </a:lnSpc>
              <a:spcBef>
                <a:spcPct val="0"/>
              </a:spcBef>
              <a:buFont typeface="Arial" panose="020B0604020202020204" pitchFamily="34" charset="0"/>
              <a:buChar char="•"/>
              <a:tabLst>
                <a:tab pos="3789363" algn="r"/>
                <a:tab pos="5383213" algn="r"/>
              </a:tabLst>
              <a:defRPr/>
            </a:pPr>
            <a:r>
              <a:rPr lang="en-US" sz="1200" b="0" i="0" u="none" baseline="0">
                <a:solidFill>
                  <a:schemeClr val="bg1"/>
                </a:solidFill>
              </a:rPr>
              <a:t>ALM requires an Active Interface Module for operation</a:t>
            </a:r>
          </a:p>
          <a:p>
            <a:pPr algn="l" rtl="0" eaLnBrk="1" hangingPunct="1">
              <a:spcBef>
                <a:spcPct val="0"/>
              </a:spcBef>
            </a:pPr>
            <a:endParaRPr lang="en-US" sz="800" b="1">
              <a:solidFill>
                <a:schemeClr val="bg1"/>
              </a:solidFill>
            </a:endParaRPr>
          </a:p>
          <a:p>
            <a:pPr algn="l" rtl="0" eaLnBrk="1" hangingPunct="1">
              <a:spcBef>
                <a:spcPct val="0"/>
              </a:spcBef>
            </a:pPr>
            <a:r>
              <a:rPr lang="en-US" sz="1400" b="1" i="0" u="none" baseline="0">
                <a:solidFill>
                  <a:schemeClr val="bg1"/>
                </a:solidFill>
              </a:rPr>
              <a:t>Line-side components </a:t>
            </a:r>
            <a:br>
              <a:rPr lang="en-US" sz="1400" b="1">
                <a:solidFill>
                  <a:schemeClr val="bg1"/>
                </a:solidFill>
              </a:rPr>
            </a:br>
            <a:r>
              <a:rPr lang="en-US" sz="1200" b="1" i="0" u="none" baseline="0">
                <a:solidFill>
                  <a:schemeClr val="bg1"/>
                </a:solidFill>
              </a:rPr>
              <a:t>T</a:t>
            </a:r>
            <a:r>
              <a:rPr lang="en-US" sz="1200" b="0" i="0" u="none" baseline="0">
                <a:solidFill>
                  <a:schemeClr val="bg1"/>
                </a:solidFill>
              </a:rPr>
              <a:t>o limit line harmonics =&gt; line reactors, line filters, Active Interface Modules</a:t>
            </a:r>
            <a:endParaRPr lang="en-US" sz="1200" b="0" i="0" u="none" baseline="0" dirty="0">
              <a:solidFill>
                <a:schemeClr val="bg1"/>
              </a:solidFill>
            </a:endParaRPr>
          </a:p>
        </p:txBody>
      </p:sp>
      <p:cxnSp>
        <p:nvCxnSpPr>
          <p:cNvPr id="26" name="Gerade Verbindung 25"/>
          <p:cNvCxnSpPr/>
          <p:nvPr/>
        </p:nvCxnSpPr>
        <p:spPr bwMode="auto">
          <a:xfrm>
            <a:off x="9117839" y="2308777"/>
            <a:ext cx="2333625" cy="0"/>
          </a:xfrm>
          <a:prstGeom prst="line">
            <a:avLst/>
          </a:prstGeom>
          <a:solidFill>
            <a:schemeClr val="tx2"/>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0" name="Text Box 15"/>
          <p:cNvSpPr txBox="1">
            <a:spLocks noChangeArrowheads="1"/>
          </p:cNvSpPr>
          <p:nvPr/>
        </p:nvSpPr>
        <p:spPr bwMode="auto">
          <a:xfrm>
            <a:off x="6333561" y="2424955"/>
            <a:ext cx="2487258" cy="1673141"/>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l" rtl="0" eaLnBrk="1" hangingPunct="1">
              <a:spcBef>
                <a:spcPct val="0"/>
              </a:spcBef>
              <a:buClrTx/>
              <a:buFontTx/>
              <a:buNone/>
            </a:pPr>
            <a:r>
              <a:rPr lang="en-US" sz="1400" b="1" i="0" u="none" baseline="0" dirty="0">
                <a:solidFill>
                  <a:schemeClr val="bg1"/>
                </a:solidFill>
              </a:rPr>
              <a:t>Single Motor Modules </a:t>
            </a:r>
          </a:p>
          <a:p>
            <a:pPr marL="171450" indent="-171450" algn="l" rtl="0" eaLnBrk="1" hangingPunct="1">
              <a:spcBef>
                <a:spcPct val="0"/>
              </a:spcBef>
              <a:buClrTx/>
              <a:buFont typeface="Arial" panose="020B0604020202020204" pitchFamily="34" charset="0"/>
              <a:buChar char="•"/>
            </a:pPr>
            <a:r>
              <a:rPr lang="en-US" sz="1200" b="0" i="0" u="none" baseline="0" dirty="0">
                <a:solidFill>
                  <a:schemeClr val="bg1"/>
                </a:solidFill>
              </a:rPr>
              <a:t>Connecting a motor</a:t>
            </a:r>
          </a:p>
          <a:p>
            <a:pPr algn="l" rtl="0" eaLnBrk="1" hangingPunct="1">
              <a:spcBef>
                <a:spcPct val="0"/>
              </a:spcBef>
              <a:buClrTx/>
              <a:buFontTx/>
              <a:buNone/>
            </a:pPr>
            <a:r>
              <a:rPr lang="en-US" sz="1400" b="1" i="0" u="none" baseline="0" dirty="0">
                <a:solidFill>
                  <a:schemeClr val="bg1"/>
                </a:solidFill>
              </a:rPr>
              <a:t>Double Motor Modules</a:t>
            </a:r>
          </a:p>
          <a:p>
            <a:pPr marL="171450" indent="-171450" algn="l" rtl="0" eaLnBrk="1" hangingPunct="1">
              <a:spcBef>
                <a:spcPct val="0"/>
              </a:spcBef>
              <a:buClrTx/>
              <a:buFont typeface="Arial" panose="020B0604020202020204" pitchFamily="34" charset="0"/>
              <a:buChar char="•"/>
            </a:pPr>
            <a:r>
              <a:rPr lang="en-US" sz="1200" b="0" i="0" u="none" baseline="0" dirty="0">
                <a:solidFill>
                  <a:schemeClr val="bg1"/>
                </a:solidFill>
              </a:rPr>
              <a:t>Connecting two motors</a:t>
            </a:r>
          </a:p>
          <a:p>
            <a:pPr eaLnBrk="1" hangingPunct="1">
              <a:spcBef>
                <a:spcPct val="0"/>
              </a:spcBef>
            </a:pPr>
            <a:r>
              <a:rPr lang="en-US" sz="1400" b="1" dirty="0">
                <a:solidFill>
                  <a:schemeClr val="bg1"/>
                </a:solidFill>
              </a:rPr>
              <a:t>Motor Modules Chassis</a:t>
            </a:r>
          </a:p>
          <a:p>
            <a:pPr marL="171450" indent="-171450" eaLnBrk="1" hangingPunct="1">
              <a:spcBef>
                <a:spcPct val="0"/>
              </a:spcBef>
              <a:buFont typeface="Arial" panose="020B0604020202020204" pitchFamily="34" charset="0"/>
              <a:buChar char="•"/>
            </a:pPr>
            <a:r>
              <a:rPr lang="en-US" sz="1200" dirty="0">
                <a:solidFill>
                  <a:schemeClr val="bg1"/>
                </a:solidFill>
              </a:rPr>
              <a:t>Connecting a motors</a:t>
            </a:r>
          </a:p>
          <a:p>
            <a:pPr marL="171450" indent="-171450" algn="l" rtl="0" eaLnBrk="1" hangingPunct="1">
              <a:spcBef>
                <a:spcPct val="0"/>
              </a:spcBef>
              <a:buClrTx/>
              <a:buFont typeface="Arial" panose="020B0604020202020204" pitchFamily="34" charset="0"/>
              <a:buChar char="•"/>
            </a:pPr>
            <a:endParaRPr lang="en-US" sz="1200" b="0" i="0" u="none" baseline="0" dirty="0">
              <a:solidFill>
                <a:schemeClr val="bg1"/>
              </a:solidFill>
            </a:endParaRPr>
          </a:p>
          <a:p>
            <a:pPr algn="ctr" rtl="0" eaLnBrk="1" hangingPunct="1">
              <a:spcBef>
                <a:spcPct val="0"/>
              </a:spcBef>
              <a:buClrTx/>
              <a:buFontTx/>
              <a:buNone/>
            </a:pPr>
            <a:endParaRPr lang="en-US" sz="1400" b="1" dirty="0">
              <a:solidFill>
                <a:schemeClr val="bg1"/>
              </a:solidFill>
            </a:endParaRPr>
          </a:p>
        </p:txBody>
      </p:sp>
      <p:sp>
        <p:nvSpPr>
          <p:cNvPr id="46" name="Eingekerbter Richtungspfeil 45"/>
          <p:cNvSpPr/>
          <p:nvPr/>
        </p:nvSpPr>
        <p:spPr bwMode="auto">
          <a:xfrm>
            <a:off x="5879931" y="2751468"/>
            <a:ext cx="183240" cy="846477"/>
          </a:xfrm>
          <a:prstGeom prst="chevron">
            <a:avLst/>
          </a:prstGeom>
          <a:solidFill>
            <a:srgbClr val="CDD9E1"/>
          </a:solidFill>
          <a:ln>
            <a:noFill/>
          </a:ln>
          <a:effectLst/>
        </p:spPr>
        <p:txBody>
          <a:bodyPr wrap="square" lIns="108000" tIns="54000" rIns="108000" bIns="54000" numCol="1" spcCol="72000" rtlCol="0" anchor="ctr">
            <a:noAutofit/>
          </a:bodyPr>
          <a:lstStyle/>
          <a:p>
            <a:pPr algn="ctr" rtl="0">
              <a:lnSpc>
                <a:spcPct val="110000"/>
              </a:lnSpc>
              <a:spcBef>
                <a:spcPct val="0"/>
              </a:spcBef>
              <a:buFont typeface="Wingdings" charset="0"/>
              <a:buNone/>
            </a:pPr>
            <a:endParaRPr lang="en-US"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54" name="Eingekerbter Richtungspfeil 53"/>
          <p:cNvSpPr/>
          <p:nvPr/>
        </p:nvSpPr>
        <p:spPr bwMode="auto">
          <a:xfrm>
            <a:off x="8871483" y="2751468"/>
            <a:ext cx="183240" cy="846477"/>
          </a:xfrm>
          <a:prstGeom prst="chevron">
            <a:avLst/>
          </a:prstGeom>
          <a:solidFill>
            <a:srgbClr val="CDD9E1"/>
          </a:solidFill>
          <a:ln>
            <a:noFill/>
          </a:ln>
          <a:effectLst/>
        </p:spPr>
        <p:txBody>
          <a:bodyPr wrap="square" lIns="108000" tIns="54000" rIns="108000" bIns="54000" numCol="1" spcCol="72000" rtlCol="0" anchor="ctr">
            <a:noAutofit/>
          </a:bodyPr>
          <a:lstStyle/>
          <a:p>
            <a:pPr algn="ctr" rtl="0">
              <a:lnSpc>
                <a:spcPct val="110000"/>
              </a:lnSpc>
              <a:spcBef>
                <a:spcPct val="0"/>
              </a:spcBef>
              <a:buFont typeface="Wingdings" charset="0"/>
              <a:buNone/>
            </a:pPr>
            <a:endParaRPr lang="en-US"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4" name="Eingekerbter Richtungspfeil 3"/>
          <p:cNvSpPr/>
          <p:nvPr/>
        </p:nvSpPr>
        <p:spPr bwMode="auto">
          <a:xfrm>
            <a:off x="2909722" y="3478108"/>
            <a:ext cx="183240" cy="846477"/>
          </a:xfrm>
          <a:prstGeom prst="chevron">
            <a:avLst/>
          </a:prstGeom>
          <a:solidFill>
            <a:srgbClr val="CDD9E1"/>
          </a:solidFill>
          <a:ln>
            <a:no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49" name="Rectangle 5"/>
          <p:cNvSpPr>
            <a:spLocks noChangeArrowheads="1"/>
          </p:cNvSpPr>
          <p:nvPr/>
        </p:nvSpPr>
        <p:spPr bwMode="auto">
          <a:xfrm>
            <a:off x="6156843" y="4041068"/>
            <a:ext cx="2592000" cy="2159707"/>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pic>
        <p:nvPicPr>
          <p:cNvPr id="50"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67127" y="4149563"/>
            <a:ext cx="573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55459" y="4149563"/>
            <a:ext cx="573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15"/>
          <p:cNvSpPr txBox="1">
            <a:spLocks noChangeArrowheads="1"/>
          </p:cNvSpPr>
          <p:nvPr/>
        </p:nvSpPr>
        <p:spPr bwMode="auto">
          <a:xfrm>
            <a:off x="6357712" y="4158800"/>
            <a:ext cx="2339975" cy="565146"/>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l" rtl="0" eaLnBrk="1" hangingPunct="1">
              <a:spcBef>
                <a:spcPct val="0"/>
              </a:spcBef>
              <a:buClrTx/>
              <a:buFontTx/>
              <a:buNone/>
            </a:pPr>
            <a:r>
              <a:rPr lang="en-US" sz="1600" b="1" i="0" u="none" baseline="0">
                <a:solidFill>
                  <a:schemeClr val="bg1"/>
                </a:solidFill>
              </a:rPr>
              <a:t>Distributed servo drive S120M (DC/AC)</a:t>
            </a:r>
            <a:endParaRPr lang="en-US" sz="1600" b="1" i="0" u="none" baseline="0" dirty="0">
              <a:solidFill>
                <a:schemeClr val="bg1"/>
              </a:solidFill>
            </a:endParaRPr>
          </a:p>
        </p:txBody>
      </p:sp>
      <p:cxnSp>
        <p:nvCxnSpPr>
          <p:cNvPr id="38" name="Gerade Verbindung 37"/>
          <p:cNvCxnSpPr/>
          <p:nvPr/>
        </p:nvCxnSpPr>
        <p:spPr bwMode="auto">
          <a:xfrm>
            <a:off x="6164970" y="4798169"/>
            <a:ext cx="2807992" cy="0"/>
          </a:xfrm>
          <a:prstGeom prst="line">
            <a:avLst/>
          </a:prstGeom>
          <a:solidFill>
            <a:schemeClr val="tx2"/>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9" name="Text Box 15"/>
          <p:cNvSpPr txBox="1">
            <a:spLocks noChangeArrowheads="1"/>
          </p:cNvSpPr>
          <p:nvPr/>
        </p:nvSpPr>
        <p:spPr bwMode="auto">
          <a:xfrm>
            <a:off x="6213762" y="4897499"/>
            <a:ext cx="2746991" cy="1303809"/>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l" rtl="0" eaLnBrk="1" hangingPunct="1">
              <a:spcBef>
                <a:spcPct val="0"/>
              </a:spcBef>
              <a:buClrTx/>
              <a:buFontTx/>
              <a:buNone/>
            </a:pPr>
            <a:r>
              <a:rPr lang="en-US" sz="1400" b="1" i="0" u="none" baseline="0">
                <a:solidFill>
                  <a:schemeClr val="bg1"/>
                </a:solidFill>
              </a:rPr>
              <a:t>Adapter Module AM600 </a:t>
            </a:r>
            <a:br>
              <a:rPr lang="en-US" sz="1400" b="1">
                <a:solidFill>
                  <a:schemeClr val="bg1"/>
                </a:solidFill>
              </a:rPr>
            </a:br>
            <a:r>
              <a:rPr lang="en-US" sz="1200" b="0" i="0" u="none" baseline="0">
                <a:solidFill>
                  <a:schemeClr val="bg1"/>
                </a:solidFill>
              </a:rPr>
              <a:t>(adapter)</a:t>
            </a:r>
          </a:p>
          <a:p>
            <a:pPr algn="ctr" rtl="0" eaLnBrk="1" hangingPunct="1">
              <a:spcBef>
                <a:spcPct val="0"/>
              </a:spcBef>
              <a:buClrTx/>
            </a:pPr>
            <a:r>
              <a:rPr lang="en-US" sz="1600" b="1" i="0" u="none" baseline="0">
                <a:solidFill>
                  <a:schemeClr val="bg1"/>
                </a:solidFill>
              </a:rPr>
              <a:t>+</a:t>
            </a:r>
          </a:p>
          <a:p>
            <a:pPr algn="l" rtl="0" eaLnBrk="1" hangingPunct="1">
              <a:spcBef>
                <a:spcPct val="0"/>
              </a:spcBef>
              <a:buClrTx/>
              <a:buFontTx/>
              <a:buNone/>
            </a:pPr>
            <a:r>
              <a:rPr lang="en-US" sz="1400" b="1" i="0" u="none" baseline="0">
                <a:solidFill>
                  <a:schemeClr val="bg1"/>
                </a:solidFill>
              </a:rPr>
              <a:t>Drive unit </a:t>
            </a:r>
          </a:p>
          <a:p>
            <a:pPr algn="l" rtl="0" eaLnBrk="1" hangingPunct="1">
              <a:spcBef>
                <a:spcPct val="0"/>
              </a:spcBef>
              <a:buClrTx/>
            </a:pPr>
            <a:r>
              <a:rPr lang="en-US" sz="1200" b="0" i="0" u="none" baseline="0">
                <a:solidFill>
                  <a:schemeClr val="bg1"/>
                </a:solidFill>
              </a:rPr>
              <a:t>Synchronous servomotor with integrated power unit and encoder</a:t>
            </a:r>
            <a:endParaRPr lang="en-US" sz="1200" b="0" i="0" u="none" baseline="0" dirty="0">
              <a:solidFill>
                <a:schemeClr val="bg1"/>
              </a:solidFill>
            </a:endParaRPr>
          </a:p>
        </p:txBody>
      </p:sp>
      <p:sp>
        <p:nvSpPr>
          <p:cNvPr id="48" name="Eingekerbter Richtungspfeil 47"/>
          <p:cNvSpPr/>
          <p:nvPr/>
        </p:nvSpPr>
        <p:spPr bwMode="auto">
          <a:xfrm>
            <a:off x="5879931" y="5084101"/>
            <a:ext cx="183240" cy="846477"/>
          </a:xfrm>
          <a:prstGeom prst="chevron">
            <a:avLst/>
          </a:prstGeom>
          <a:solidFill>
            <a:srgbClr val="CDD9E1"/>
          </a:solidFill>
          <a:ln>
            <a:noFill/>
          </a:ln>
          <a:effectLst/>
        </p:spPr>
        <p:txBody>
          <a:bodyPr wrap="square" lIns="108000" tIns="54000" rIns="108000" bIns="54000" numCol="1" spcCol="72000" rtlCol="0" anchor="ctr">
            <a:noAutofit/>
          </a:bodyPr>
          <a:lstStyle/>
          <a:p>
            <a:pPr algn="ctr" rtl="0">
              <a:lnSpc>
                <a:spcPct val="110000"/>
              </a:lnSpc>
              <a:spcBef>
                <a:spcPct val="0"/>
              </a:spcBef>
              <a:buFont typeface="Wingdings" charset="0"/>
              <a:buNone/>
            </a:pPr>
            <a:endParaRPr lang="en-US"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55" name="Eingekerbter Richtungspfeil 54"/>
          <p:cNvSpPr/>
          <p:nvPr/>
        </p:nvSpPr>
        <p:spPr bwMode="auto">
          <a:xfrm>
            <a:off x="8871483" y="5084101"/>
            <a:ext cx="183240" cy="846477"/>
          </a:xfrm>
          <a:prstGeom prst="chevron">
            <a:avLst/>
          </a:prstGeom>
          <a:solidFill>
            <a:srgbClr val="CDD9E1"/>
          </a:solidFill>
          <a:ln>
            <a:noFill/>
          </a:ln>
          <a:effectLst/>
        </p:spPr>
        <p:txBody>
          <a:bodyPr wrap="square" lIns="108000" tIns="54000" rIns="108000" bIns="54000" numCol="1" spcCol="72000" rtlCol="0" anchor="ctr">
            <a:noAutofit/>
          </a:bodyPr>
          <a:lstStyle/>
          <a:p>
            <a:pPr algn="ctr" rtl="0">
              <a:lnSpc>
                <a:spcPct val="110000"/>
              </a:lnSpc>
              <a:spcBef>
                <a:spcPct val="0"/>
              </a:spcBef>
              <a:buFont typeface="Wingdings" charset="0"/>
              <a:buNone/>
            </a:pPr>
            <a:endParaRPr lang="en-US"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72" name="Text Box 34"/>
          <p:cNvSpPr txBox="1">
            <a:spLocks noChangeArrowheads="1"/>
          </p:cNvSpPr>
          <p:nvPr/>
        </p:nvSpPr>
        <p:spPr bwMode="auto">
          <a:xfrm>
            <a:off x="9317330" y="5765890"/>
            <a:ext cx="2340000" cy="30777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400" b="1" i="0" u="none" baseline="0">
                <a:solidFill>
                  <a:schemeClr val="bg1"/>
                </a:solidFill>
              </a:rPr>
              <a:t>Reactors and filters</a:t>
            </a:r>
            <a:endParaRPr lang="en-US" sz="1400" b="1" i="0" u="none" baseline="0" dirty="0">
              <a:solidFill>
                <a:schemeClr val="bg1"/>
              </a:solidFill>
            </a:endParaRPr>
          </a:p>
        </p:txBody>
      </p:sp>
      <p:pic>
        <p:nvPicPr>
          <p:cNvPr id="88"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14799" y="1736812"/>
            <a:ext cx="573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61151" y="1772816"/>
            <a:ext cx="573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35857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S120</a:t>
            </a:r>
            <a:br>
              <a:rPr lang="en-US">
                <a:latin typeface="Arial"/>
              </a:rPr>
            </a:br>
            <a:r>
              <a:rPr lang="en-US" baseline="0">
                <a:latin typeface="Arial"/>
              </a:rPr>
              <a:t>Overview matrix – multi-axis drives</a:t>
            </a:r>
            <a:endParaRPr lang="en-US" dirty="0">
              <a:latin typeface="Arial"/>
            </a:endParaRPr>
          </a:p>
        </p:txBody>
      </p:sp>
      <p:sp>
        <p:nvSpPr>
          <p:cNvPr id="8" name="Foliennummernplatzhalter 7"/>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28</a:t>
            </a:fld>
            <a:endParaRPr lang="en-US" dirty="0"/>
          </a:p>
        </p:txBody>
      </p:sp>
      <p:graphicFrame>
        <p:nvGraphicFramePr>
          <p:cNvPr id="1913858" name="Object 2" hidden="1"/>
          <p:cNvGraphicFramePr>
            <a:graphicFrameLocks/>
          </p:cNvGraphicFramePr>
          <p:nvPr>
            <p:custDataLst>
              <p:tags r:id="rId2"/>
            </p:custDataLst>
            <p:extLst>
              <p:ext uri="{D42A27DB-BD31-4B8C-83A1-F6EECF244321}">
                <p14:modId xmlns:p14="http://schemas.microsoft.com/office/powerpoint/2010/main" val="742264259"/>
              </p:ext>
            </p:extLst>
          </p:nvPr>
        </p:nvGraphicFramePr>
        <p:xfrm>
          <a:off x="1588" y="-176212"/>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76212"/>
                        <a:ext cx="1587"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13959" name="Group 103"/>
          <p:cNvGraphicFramePr>
            <a:graphicFrameLocks noGrp="1"/>
          </p:cNvGraphicFramePr>
          <p:nvPr>
            <p:ph idx="4294967295"/>
            <p:extLst>
              <p:ext uri="{D42A27DB-BD31-4B8C-83A1-F6EECF244321}">
                <p14:modId xmlns:p14="http://schemas.microsoft.com/office/powerpoint/2010/main" val="1807909119"/>
              </p:ext>
            </p:extLst>
          </p:nvPr>
        </p:nvGraphicFramePr>
        <p:xfrm>
          <a:off x="627063" y="1450776"/>
          <a:ext cx="11088687" cy="4499151"/>
        </p:xfrm>
        <a:graphic>
          <a:graphicData uri="http://schemas.openxmlformats.org/drawingml/2006/table">
            <a:tbl>
              <a:tblPr/>
              <a:tblGrid>
                <a:gridCol w="1167568">
                  <a:extLst>
                    <a:ext uri="{9D8B030D-6E8A-4147-A177-3AD203B41FA5}">
                      <a16:colId xmlns:a16="http://schemas.microsoft.com/office/drawing/2014/main" val="20000"/>
                    </a:ext>
                  </a:extLst>
                </a:gridCol>
                <a:gridCol w="848161">
                  <a:extLst>
                    <a:ext uri="{9D8B030D-6E8A-4147-A177-3AD203B41FA5}">
                      <a16:colId xmlns:a16="http://schemas.microsoft.com/office/drawing/2014/main" val="20001"/>
                    </a:ext>
                  </a:extLst>
                </a:gridCol>
                <a:gridCol w="1116124">
                  <a:extLst>
                    <a:ext uri="{9D8B030D-6E8A-4147-A177-3AD203B41FA5}">
                      <a16:colId xmlns:a16="http://schemas.microsoft.com/office/drawing/2014/main" val="20002"/>
                    </a:ext>
                  </a:extLst>
                </a:gridCol>
                <a:gridCol w="1044116">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98592">
                  <a:extLst>
                    <a:ext uri="{9D8B030D-6E8A-4147-A177-3AD203B41FA5}">
                      <a16:colId xmlns:a16="http://schemas.microsoft.com/office/drawing/2014/main" val="20005"/>
                    </a:ext>
                  </a:extLst>
                </a:gridCol>
                <a:gridCol w="1093781">
                  <a:extLst>
                    <a:ext uri="{9D8B030D-6E8A-4147-A177-3AD203B41FA5}">
                      <a16:colId xmlns:a16="http://schemas.microsoft.com/office/drawing/2014/main" val="20006"/>
                    </a:ext>
                  </a:extLst>
                </a:gridCol>
                <a:gridCol w="1128007">
                  <a:extLst>
                    <a:ext uri="{9D8B030D-6E8A-4147-A177-3AD203B41FA5}">
                      <a16:colId xmlns:a16="http://schemas.microsoft.com/office/drawing/2014/main" val="20007"/>
                    </a:ext>
                  </a:extLst>
                </a:gridCol>
                <a:gridCol w="1080120">
                  <a:extLst>
                    <a:ext uri="{9D8B030D-6E8A-4147-A177-3AD203B41FA5}">
                      <a16:colId xmlns:a16="http://schemas.microsoft.com/office/drawing/2014/main" val="20008"/>
                    </a:ext>
                  </a:extLst>
                </a:gridCol>
                <a:gridCol w="1224086">
                  <a:extLst>
                    <a:ext uri="{9D8B030D-6E8A-4147-A177-3AD203B41FA5}">
                      <a16:colId xmlns:a16="http://schemas.microsoft.com/office/drawing/2014/main" val="20009"/>
                    </a:ext>
                  </a:extLst>
                </a:gridCol>
              </a:tblGrid>
              <a:tr h="537379">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endParaRPr kumimoji="0" lang="en-US" sz="1400" b="1"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gridSpan="3">
                  <a:txBody>
                    <a:bodyPr/>
                    <a:lstStyle/>
                    <a:p>
                      <a:pPr algn="ctr" rtl="0"/>
                      <a:r>
                        <a:rPr kumimoji="0" lang="en-US" sz="1400" b="1" i="0" u="none" strike="noStrike" cap="none" normalizeH="0" baseline="0">
                          <a:ln>
                            <a:noFill/>
                          </a:ln>
                          <a:solidFill>
                            <a:schemeClr val="bg1"/>
                          </a:solidFill>
                          <a:effectLst/>
                          <a:latin typeface="Arial" pitchFamily="34" charset="0"/>
                        </a:rPr>
                        <a:t>Control Unit</a:t>
                      </a:r>
                      <a:endParaRPr lang="en-US" sz="1400" dirty="0"/>
                    </a:p>
                  </a:txBody>
                  <a:tcPr marL="0" marR="0"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hMerge="1">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endParaRPr kumimoji="0" lang="en" sz="1400" b="1"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endParaRPr kumimoji="0" lang="en" sz="1400" b="1"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Arial" pitchFamily="34" charset="0"/>
                        </a:rPr>
                        <a:t>Line Modules AC/DC </a:t>
                      </a:r>
                      <a:r>
                        <a:rPr kumimoji="0" lang="en-US" sz="1200" b="1" i="0" u="none" strike="noStrike" cap="none" normalizeH="0" baseline="0">
                          <a:ln>
                            <a:noFill/>
                          </a:ln>
                          <a:solidFill>
                            <a:schemeClr val="bg1"/>
                          </a:solidFill>
                          <a:effectLst/>
                          <a:latin typeface="Arial" pitchFamily="34" charset="0"/>
                        </a:rPr>
                        <a:t>(</a:t>
                      </a:r>
                      <a:r>
                        <a:rPr kumimoji="0" lang="en-US" sz="1200" b="0" i="0" u="none" strike="noStrike" cap="none" normalizeH="0" baseline="0">
                          <a:ln>
                            <a:noFill/>
                          </a:ln>
                          <a:solidFill>
                            <a:schemeClr val="bg1"/>
                          </a:solidFill>
                          <a:effectLst/>
                          <a:latin typeface="Arial" pitchFamily="34" charset="0"/>
                        </a:rPr>
                        <a:t>power unit/infeed unit)</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hMerge="1">
                  <a:txBody>
                    <a:bodyPr/>
                    <a:lstStyle/>
                    <a:p>
                      <a:endParaRPr lang="en"/>
                    </a:p>
                  </a:txBody>
                  <a:tcPr/>
                </a:tc>
                <a:tc hMerge="1">
                  <a:txBody>
                    <a:bodyPr/>
                    <a:lstStyle/>
                    <a:p>
                      <a:endParaRPr lang="en"/>
                    </a:p>
                  </a:txBody>
                  <a:tcPr/>
                </a:tc>
                <a:tc gridSpan="2">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Arial" pitchFamily="34" charset="0"/>
                        </a:rPr>
                        <a:t>Motor Modules DC/AC</a:t>
                      </a:r>
                    </a:p>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(Power unit)</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hMerge="1">
                  <a:txBody>
                    <a:bodyPr/>
                    <a:lstStyle/>
                    <a:p>
                      <a:endParaRPr lang="en"/>
                    </a:p>
                  </a:txBody>
                  <a:tcPr/>
                </a:tc>
                <a:tc rowSpan="2">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1" i="0" u="none" strike="noStrike" kern="1200" cap="none" normalizeH="0" baseline="0">
                          <a:ln>
                            <a:noFill/>
                          </a:ln>
                          <a:solidFill>
                            <a:schemeClr val="bg1"/>
                          </a:solidFill>
                          <a:effectLst/>
                          <a:latin typeface="Arial" pitchFamily="34" charset="0"/>
                          <a:ea typeface="+mn-ea"/>
                          <a:cs typeface="+mn-cs"/>
                        </a:rPr>
                        <a:t>Special distributed servo converters (DC/AC) S120M</a:t>
                      </a:r>
                      <a:endParaRPr kumimoji="0" lang="en-US" sz="1200" b="1" i="0" u="none" strike="noStrike" kern="1200" cap="none" normalizeH="0" baseline="0" dirty="0">
                        <a:ln>
                          <a:noFill/>
                        </a:ln>
                        <a:solidFill>
                          <a:schemeClr val="bg1"/>
                        </a:solidFill>
                        <a:effectLst/>
                        <a:latin typeface="Arial" pitchFamily="34" charset="0"/>
                        <a:ea typeface="+mn-ea"/>
                        <a:cs typeface="+mn-cs"/>
                      </a:endParaRPr>
                    </a:p>
                  </a:txBody>
                  <a:tcPr marL="0" marR="0" marT="36000" marB="3600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extLst>
                  <a:ext uri="{0D108BD9-81ED-4DB2-BD59-A6C34878D82A}">
                    <a16:rowId xmlns:a16="http://schemas.microsoft.com/office/drawing/2014/main" val="10000"/>
                  </a:ext>
                </a:extLst>
              </a:tr>
              <a:tr h="504832">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Arial" pitchFamily="34" charset="0"/>
                        </a:rPr>
                        <a:t>Format</a:t>
                      </a:r>
                      <a:endParaRPr kumimoji="0" lang="en-US" sz="1400" b="1"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kumimoji="0" lang="en-US" sz="1200" b="0" i="0" u="none" strike="noStrike" cap="none" normalizeH="0" baseline="0">
                          <a:ln>
                            <a:noFill/>
                          </a:ln>
                          <a:solidFill>
                            <a:schemeClr val="bg1"/>
                          </a:solidFill>
                          <a:effectLst/>
                          <a:latin typeface="Arial" pitchFamily="34" charset="0"/>
                        </a:rPr>
                        <a:t>CU320-2</a:t>
                      </a:r>
                    </a:p>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SIMOTION D</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SINUMERIK PPU/NCU*</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Basic Line</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Smart Line</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Active Line</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Single</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bg1"/>
                          </a:solidFill>
                          <a:effectLst/>
                          <a:latin typeface="Arial" pitchFamily="34" charset="0"/>
                        </a:rPr>
                        <a:t>Double</a:t>
                      </a:r>
                      <a:endParaRPr kumimoji="0" lang="en-US" sz="1200" b="0" i="0" u="none" strike="noStrike" cap="none" normalizeH="0" baseline="0" dirty="0">
                        <a:ln>
                          <a:noFill/>
                        </a:ln>
                        <a:solidFill>
                          <a:schemeClr val="bg1"/>
                        </a:solidFill>
                        <a:effectLst/>
                        <a:latin typeface="Arial" pitchFamily="34" charset="0"/>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vMerge="1">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endParaRPr kumimoji="0" lang="en" sz="1400" b="1" i="0" u="none" strike="noStrike" kern="1200" cap="none" normalizeH="0" baseline="0" dirty="0">
                        <a:ln>
                          <a:noFill/>
                        </a:ln>
                        <a:solidFill>
                          <a:schemeClr val="bg1"/>
                        </a:solidFill>
                        <a:effectLst/>
                        <a:latin typeface="Arial" pitchFamily="34" charset="0"/>
                        <a:ea typeface="+mn-ea"/>
                        <a:cs typeface="+mn-cs"/>
                      </a:endParaRPr>
                    </a:p>
                  </a:txBody>
                  <a:tcPr marL="0" marR="0" marT="36000" marB="3600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677932">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lang="en-US" sz="1400" b="1" i="0" u="none" baseline="0">
                          <a:solidFill>
                            <a:srgbClr val="3C464B"/>
                          </a:solidFill>
                        </a:rPr>
                        <a:t>Booksize Compact</a:t>
                      </a:r>
                      <a:br>
                        <a:rPr lang="en-US" sz="1400" b="1">
                          <a:solidFill>
                            <a:srgbClr val="3C464B"/>
                          </a:solidFill>
                        </a:rPr>
                      </a:br>
                      <a:r>
                        <a:rPr lang="en-US" sz="1000" b="0" i="0" u="none" baseline="0">
                          <a:solidFill>
                            <a:srgbClr val="3C464B"/>
                          </a:solidFill>
                        </a:rPr>
                        <a:t>3AC 380 - 480V</a:t>
                      </a:r>
                      <a:endParaRPr lang="en-US" sz="1000" b="0" i="0" u="none" baseline="0" dirty="0">
                        <a:solidFill>
                          <a:srgbClr val="3C464B"/>
                        </a:solidFill>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16kW</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1.5 ... 9.7kW</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2x 0.9 ... 2.7 kW</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chemeClr val="tx1"/>
                          </a:solidFill>
                          <a:effectLst/>
                          <a:latin typeface="Arial" pitchFamily="34" charset="0"/>
                        </a:rPr>
                        <a:t>0.25 … 3.0 kW</a:t>
                      </a:r>
                      <a:endParaRPr kumimoji="0" lang="en-US" sz="1100" b="0" i="0" u="none" strike="noStrike" cap="none" normalizeH="0" baseline="0" dirty="0">
                        <a:ln>
                          <a:noFill/>
                        </a:ln>
                        <a:solidFill>
                          <a:schemeClr val="tx1"/>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16526">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defRPr/>
                      </a:pPr>
                      <a:r>
                        <a:rPr lang="en-US" sz="1400" b="1" i="0" u="none" kern="1200" baseline="0">
                          <a:solidFill>
                            <a:srgbClr val="3C464B"/>
                          </a:solidFill>
                          <a:latin typeface="+mn-lt"/>
                          <a:ea typeface="+mn-ea"/>
                          <a:cs typeface="+mn-cs"/>
                        </a:rPr>
                        <a:t>Booksize</a:t>
                      </a:r>
                      <a:br>
                        <a:rPr lang="en-US" sz="1400" b="1" kern="1200">
                          <a:solidFill>
                            <a:srgbClr val="3C464B"/>
                          </a:solidFill>
                          <a:latin typeface="+mn-lt"/>
                          <a:ea typeface="+mn-ea"/>
                          <a:cs typeface="+mn-cs"/>
                        </a:rPr>
                      </a:br>
                      <a:r>
                        <a:rPr lang="en-US" sz="1000" b="0" i="0" u="none" baseline="0">
                          <a:solidFill>
                            <a:srgbClr val="000000"/>
                          </a:solidFill>
                        </a:rPr>
                        <a:t>3AC 380 - 480V</a:t>
                      </a:r>
                      <a:endParaRPr lang="en-US" sz="1000" b="1" kern="1200">
                        <a:solidFill>
                          <a:srgbClr val="3C464B"/>
                        </a:solidFill>
                        <a:latin typeface="+mn-lt"/>
                        <a:ea typeface="+mn-ea"/>
                        <a:cs typeface="+mn-cs"/>
                      </a:endParaRPr>
                    </a:p>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endParaRPr kumimoji="0" lang="en-US" sz="8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kern="1200" cap="none" normalizeH="0" baseline="0" dirty="0">
                        <a:ln>
                          <a:noFill/>
                        </a:ln>
                        <a:solidFill>
                          <a:srgbClr val="000000"/>
                        </a:solidFill>
                        <a:effectLst/>
                        <a:latin typeface="Arial" pitchFamily="34" charset="0"/>
                        <a:ea typeface="+mn-ea"/>
                        <a:cs typeface="+mn-cs"/>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dirty="0">
                          <a:ln>
                            <a:noFill/>
                          </a:ln>
                          <a:solidFill>
                            <a:srgbClr val="000000"/>
                          </a:solidFill>
                          <a:effectLst/>
                          <a:latin typeface="Arial" pitchFamily="34" charset="0"/>
                        </a:rPr>
                        <a:t>20 ... 100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5 ... 55kW</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16 ... 120kW</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1.5 ... 107kW</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2x 1.5 ... 9.7 kW</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chemeClr val="tx1"/>
                          </a:solidFill>
                          <a:effectLst/>
                          <a:latin typeface="Arial" pitchFamily="34" charset="0"/>
                        </a:rPr>
                        <a:t>0.25 … 3.0 kW</a:t>
                      </a:r>
                      <a:endParaRPr kumimoji="0" lang="en-US" sz="1100" b="0" i="0" u="none" strike="noStrike" cap="none" normalizeH="0" baseline="0" dirty="0">
                        <a:ln>
                          <a:noFill/>
                        </a:ln>
                        <a:solidFill>
                          <a:schemeClr val="tx1"/>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649900">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defRPr/>
                      </a:pPr>
                      <a:r>
                        <a:rPr lang="en-US" sz="1400" b="1" i="0" u="none" kern="1200" baseline="0">
                          <a:solidFill>
                            <a:srgbClr val="3C464B"/>
                          </a:solidFill>
                          <a:latin typeface="+mn-lt"/>
                          <a:ea typeface="+mn-ea"/>
                          <a:cs typeface="+mn-cs"/>
                        </a:rPr>
                        <a:t>Chassis</a:t>
                      </a:r>
                      <a:br>
                        <a:rPr lang="en-US" sz="1400" b="1" kern="1200">
                          <a:solidFill>
                            <a:srgbClr val="3C464B"/>
                          </a:solidFill>
                          <a:latin typeface="+mn-lt"/>
                          <a:ea typeface="+mn-ea"/>
                          <a:cs typeface="+mn-cs"/>
                        </a:rPr>
                      </a:br>
                      <a:r>
                        <a:rPr lang="en-US" sz="1000" b="0" i="0" u="none" kern="1200" baseline="0">
                          <a:solidFill>
                            <a:srgbClr val="3C464B"/>
                          </a:solidFill>
                          <a:latin typeface="+mn-lt"/>
                          <a:ea typeface="+mn-ea"/>
                          <a:cs typeface="+mn-cs"/>
                        </a:rPr>
                        <a:t>air cooled</a:t>
                      </a:r>
                      <a:endParaRPr lang="en-US" sz="1000" b="0" i="0" u="none" kern="1200" baseline="0" dirty="0">
                        <a:solidFill>
                          <a:srgbClr val="3C464B"/>
                        </a:solidFill>
                        <a:latin typeface="+mn-lt"/>
                        <a:ea typeface="+mn-ea"/>
                        <a:cs typeface="+mn-cs"/>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200…5500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250…5180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132…5320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110…4560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a:ln>
                            <a:noFill/>
                          </a:ln>
                          <a:solidFill>
                            <a:srgbClr val="000000"/>
                          </a:solidFill>
                          <a:effectLst/>
                          <a:latin typeface="Arial" pitchFamily="34" charset="0"/>
                          <a:ea typeface="+mn-ea"/>
                          <a:cs typeface="+mn-cs"/>
                        </a:rPr>
                        <a:t>-</a:t>
                      </a:r>
                      <a:endParaRPr kumimoji="0" lang="en-US" sz="1100" b="0" i="0" u="none" strike="noStrike" kern="1200" cap="none" normalizeH="0" baseline="0" dirty="0">
                        <a:ln>
                          <a:noFill/>
                        </a:ln>
                        <a:solidFill>
                          <a:srgbClr val="000000"/>
                        </a:solidFill>
                        <a:effectLst/>
                        <a:latin typeface="Arial" pitchFamily="34" charset="0"/>
                        <a:ea typeface="+mn-ea"/>
                        <a:cs typeface="+mn-cs"/>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100" b="0" i="0" u="none" strike="noStrike" cap="none" normalizeH="0" baseline="0">
                          <a:ln>
                            <a:noFill/>
                          </a:ln>
                          <a:solidFill>
                            <a:schemeClr val="dk1"/>
                          </a:solidFill>
                          <a:effectLst/>
                          <a:latin typeface="Arial" pitchFamily="34" charset="0"/>
                        </a:rPr>
                        <a:t>-</a:t>
                      </a:r>
                      <a:endParaRPr kumimoji="0" lang="en-US" sz="1100" b="0" i="0" u="none" strike="noStrike" cap="none" normalizeH="0" baseline="0" dirty="0">
                        <a:ln>
                          <a:noFill/>
                        </a:ln>
                        <a:solidFill>
                          <a:schemeClr val="dk1"/>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724900">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400" b="0" i="0" u="none" strike="noStrike" cap="none" normalizeH="0" baseline="0">
                          <a:ln>
                            <a:noFill/>
                          </a:ln>
                          <a:solidFill>
                            <a:srgbClr val="000000"/>
                          </a:solidFill>
                          <a:effectLst/>
                          <a:latin typeface="Arial" pitchFamily="34" charset="0"/>
                        </a:rPr>
                        <a:t>Liquid cooled</a:t>
                      </a:r>
                      <a:br>
                        <a:rPr kumimoji="0" lang="en-US" sz="1400" b="0" i="0" u="none" strike="noStrike" cap="none" normalizeH="0" baseline="0">
                          <a:ln>
                            <a:noFill/>
                          </a:ln>
                          <a:solidFill>
                            <a:srgbClr val="000000"/>
                          </a:solidFill>
                          <a:effectLst/>
                          <a:latin typeface="Arial" pitchFamily="34" charset="0"/>
                        </a:rPr>
                      </a:br>
                      <a:r>
                        <a:rPr kumimoji="0" lang="en-US" sz="1000" b="0" i="0" u="none" strike="noStrike" cap="none" normalizeH="0" baseline="0">
                          <a:ln>
                            <a:noFill/>
                          </a:ln>
                          <a:solidFill>
                            <a:srgbClr val="000000"/>
                          </a:solidFill>
                          <a:effectLst/>
                          <a:latin typeface="Arial" pitchFamily="34" charset="0"/>
                        </a:rPr>
                        <a:t>Chassis devices</a:t>
                      </a:r>
                      <a:endParaRPr kumimoji="0" lang="en-US" sz="10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chemeClr val="tx1"/>
                          </a:solidFill>
                          <a:effectLst/>
                          <a:latin typeface="Arial" pitchFamily="34" charset="0"/>
                        </a:rPr>
                        <a:t>-</a:t>
                      </a:r>
                      <a:endParaRPr kumimoji="0" lang="en-US" sz="1100" b="0" i="0" u="none" strike="noStrike" cap="none" normalizeH="0" baseline="0" dirty="0">
                        <a:ln>
                          <a:noFill/>
                        </a:ln>
                        <a:solidFill>
                          <a:schemeClr val="tx1"/>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360…5070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380…6460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90…5700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endParaRPr kumimoji="0" lang="en-US" sz="1100" b="0" i="0" u="none" strike="noStrike" kern="1200" cap="none" normalizeH="0" baseline="0">
                        <a:ln>
                          <a:noFill/>
                        </a:ln>
                        <a:solidFill>
                          <a:srgbClr val="000000"/>
                        </a:solidFill>
                        <a:effectLst/>
                        <a:latin typeface="Arial" pitchFamily="34" charset="0"/>
                        <a:ea typeface="+mn-ea"/>
                        <a:cs typeface="+mn-cs"/>
                      </a:endParaRPr>
                    </a:p>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a:ln>
                            <a:noFill/>
                          </a:ln>
                          <a:solidFill>
                            <a:srgbClr val="000000"/>
                          </a:solidFill>
                          <a:effectLst/>
                          <a:latin typeface="Arial" pitchFamily="34" charset="0"/>
                          <a:ea typeface="+mn-ea"/>
                          <a:cs typeface="+mn-cs"/>
                        </a:rPr>
                        <a:t>-</a:t>
                      </a:r>
                    </a:p>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endParaRPr kumimoji="0" lang="en-US" sz="1100" b="0" i="0" u="none" strike="noStrike" kern="1200" cap="none" normalizeH="0" baseline="0" dirty="0">
                        <a:ln>
                          <a:noFill/>
                        </a:ln>
                        <a:solidFill>
                          <a:srgbClr val="000000"/>
                        </a:solidFill>
                        <a:effectLst/>
                        <a:latin typeface="Arial" pitchFamily="34" charset="0"/>
                        <a:ea typeface="+mn-ea"/>
                        <a:cs typeface="+mn-cs"/>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kumimoji="0" lang="en-US" sz="1100" b="0" i="0" u="none" strike="noStrike" cap="none" normalizeH="0" baseline="0">
                          <a:ln>
                            <a:noFill/>
                          </a:ln>
                          <a:solidFill>
                            <a:srgbClr val="000000"/>
                          </a:solidFill>
                          <a:effectLst/>
                          <a:latin typeface="Arial" pitchFamily="34" charset="0"/>
                        </a:rPr>
                        <a:t>-</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787034">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defRPr/>
                      </a:pPr>
                      <a:r>
                        <a:rPr kumimoji="0" lang="en-US" sz="1400" b="0" i="0" u="none" strike="noStrike" cap="none" normalizeH="0" baseline="0">
                          <a:ln>
                            <a:noFill/>
                          </a:ln>
                          <a:solidFill>
                            <a:srgbClr val="000000"/>
                          </a:solidFill>
                          <a:effectLst/>
                          <a:latin typeface="Arial" pitchFamily="34" charset="0"/>
                        </a:rPr>
                        <a:t>Chassis</a:t>
                      </a:r>
                      <a:br>
                        <a:rPr kumimoji="0" lang="en-US" sz="2400" b="0" i="0" u="none" strike="noStrike" cap="none" normalizeH="0" baseline="0">
                          <a:ln>
                            <a:noFill/>
                          </a:ln>
                          <a:solidFill>
                            <a:srgbClr val="000000"/>
                          </a:solidFill>
                          <a:effectLst/>
                          <a:latin typeface="Arial" pitchFamily="34" charset="0"/>
                        </a:rPr>
                      </a:br>
                      <a:r>
                        <a:rPr kumimoji="0" lang="en-US" sz="1000" b="0" i="0" u="none" strike="noStrike" cap="none" normalizeH="0" baseline="0">
                          <a:ln>
                            <a:noFill/>
                          </a:ln>
                          <a:solidFill>
                            <a:srgbClr val="000000"/>
                          </a:solidFill>
                          <a:effectLst/>
                          <a:latin typeface="Arial" pitchFamily="34" charset="0"/>
                        </a:rPr>
                        <a:t>water cooled</a:t>
                      </a:r>
                      <a:endParaRPr kumimoji="0" lang="en-US" sz="10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a:ln>
                            <a:noFill/>
                          </a:ln>
                          <a:solidFill>
                            <a:srgbClr val="000000"/>
                          </a:solidFill>
                          <a:effectLst/>
                          <a:latin typeface="Arial" pitchFamily="34" charset="0"/>
                        </a:rPr>
                        <a:t>X</a:t>
                      </a:r>
                      <a:endParaRPr kumimoji="0" lang="en-US" sz="1100" b="0" i="0" u="none" strike="noStrike" cap="none" normalizeH="0" baseline="0" dirty="0">
                        <a:ln>
                          <a:noFill/>
                        </a:ln>
                        <a:solidFill>
                          <a:srgbClr val="000000"/>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dirty="0">
                          <a:ln>
                            <a:noFill/>
                          </a:ln>
                          <a:solidFill>
                            <a:srgbClr val="000000"/>
                          </a:solidFill>
                          <a:effectLst/>
                          <a:latin typeface="Arial" pitchFamily="34" charset="0"/>
                        </a:rPr>
                        <a:t>X</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cap="none" normalizeH="0" baseline="0" dirty="0">
                          <a:ln>
                            <a:noFill/>
                          </a:ln>
                          <a:solidFill>
                            <a:schemeClr val="tx1"/>
                          </a:solidFill>
                          <a:effectLst/>
                          <a:latin typeface="Arial" pitchFamily="34" charset="0"/>
                        </a:rPr>
                        <a:t>-</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a:ln>
                            <a:noFill/>
                          </a:ln>
                          <a:solidFill>
                            <a:srgbClr val="000000"/>
                          </a:solidFill>
                          <a:effectLst/>
                          <a:latin typeface="Arial" pitchFamily="34" charset="0"/>
                          <a:ea typeface="+mn-ea"/>
                          <a:cs typeface="+mn-cs"/>
                        </a:rPr>
                        <a:t>-</a:t>
                      </a:r>
                      <a:endParaRPr kumimoji="0" lang="en-US" sz="1100" b="0" i="0" u="none" strike="noStrike" kern="1200" cap="none" normalizeH="0" baseline="0" dirty="0">
                        <a:ln>
                          <a:noFill/>
                        </a:ln>
                        <a:solidFill>
                          <a:srgbClr val="000000"/>
                        </a:solidFill>
                        <a:effectLst/>
                        <a:latin typeface="Arial" pitchFamily="34" charset="0"/>
                        <a:ea typeface="+mn-ea"/>
                        <a:cs typeface="+mn-cs"/>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630…6460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dirty="0">
                          <a:ln>
                            <a:noFill/>
                          </a:ln>
                          <a:solidFill>
                            <a:srgbClr val="000000"/>
                          </a:solidFill>
                          <a:effectLst/>
                          <a:latin typeface="Arial" pitchFamily="34" charset="0"/>
                          <a:ea typeface="+mn-ea"/>
                          <a:cs typeface="+mn-cs"/>
                        </a:rPr>
                        <a:t>90…5700 kW</a:t>
                      </a: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endParaRPr kumimoji="0" lang="en-US" sz="1100" b="0" i="0" u="none" strike="noStrike" kern="1200" cap="none" normalizeH="0" baseline="0">
                        <a:ln>
                          <a:noFill/>
                        </a:ln>
                        <a:solidFill>
                          <a:srgbClr val="000000"/>
                        </a:solidFill>
                        <a:effectLst/>
                        <a:latin typeface="Arial" pitchFamily="34" charset="0"/>
                        <a:ea typeface="+mn-ea"/>
                        <a:cs typeface="+mn-cs"/>
                      </a:endParaRPr>
                    </a:p>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r>
                        <a:rPr kumimoji="0" lang="en-US" sz="1100" b="0" i="0" u="none" strike="noStrike" kern="1200" cap="none" normalizeH="0" baseline="0">
                          <a:ln>
                            <a:noFill/>
                          </a:ln>
                          <a:solidFill>
                            <a:srgbClr val="000000"/>
                          </a:solidFill>
                          <a:effectLst/>
                          <a:latin typeface="Arial" pitchFamily="34" charset="0"/>
                          <a:ea typeface="+mn-ea"/>
                          <a:cs typeface="+mn-cs"/>
                        </a:rPr>
                        <a:t>-</a:t>
                      </a:r>
                    </a:p>
                    <a:p>
                      <a:pPr marL="0" marR="0" lvl="0" indent="0" algn="ctr" defTabSz="914400" rtl="0" eaLnBrk="1" fontAlgn="base" latinLnBrk="0" hangingPunct="1">
                        <a:lnSpc>
                          <a:spcPct val="110000"/>
                        </a:lnSpc>
                        <a:spcBef>
                          <a:spcPct val="10000"/>
                        </a:spcBef>
                        <a:spcAft>
                          <a:spcPct val="0"/>
                        </a:spcAft>
                        <a:buClr>
                          <a:schemeClr val="accent1"/>
                        </a:buClr>
                        <a:buSzTx/>
                        <a:buFont typeface="Wingdings" pitchFamily="2" charset="2"/>
                        <a:buNone/>
                        <a:tabLst/>
                      </a:pPr>
                      <a:endParaRPr kumimoji="0" lang="en-US" sz="1100" b="0" i="0" u="none" strike="noStrike" kern="1200" cap="none" normalizeH="0" baseline="0" dirty="0">
                        <a:ln>
                          <a:noFill/>
                        </a:ln>
                        <a:solidFill>
                          <a:srgbClr val="000000"/>
                        </a:solidFill>
                        <a:effectLst/>
                        <a:latin typeface="Arial" pitchFamily="34" charset="0"/>
                        <a:ea typeface="+mn-ea"/>
                        <a:cs typeface="+mn-cs"/>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endParaRPr kumimoji="0" lang="en-US" sz="1100" b="0" i="0" u="none" strike="noStrike" cap="none" normalizeH="0" baseline="0" dirty="0">
                        <a:ln>
                          <a:noFill/>
                        </a:ln>
                        <a:solidFill>
                          <a:srgbClr val="000000"/>
                        </a:solidFill>
                        <a:effectLst/>
                        <a:latin typeface="Arial" pitchFamily="34" charset="0"/>
                      </a:endParaRPr>
                    </a:p>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kumimoji="0" lang="en-US" sz="1100" b="0" i="0" u="none" strike="noStrike" cap="none" normalizeH="0" baseline="0" dirty="0">
                          <a:ln>
                            <a:noFill/>
                          </a:ln>
                          <a:solidFill>
                            <a:srgbClr val="000000"/>
                          </a:solidFill>
                          <a:effectLst/>
                          <a:latin typeface="Arial" pitchFamily="34" charset="0"/>
                        </a:rPr>
                        <a:t>-</a:t>
                      </a:r>
                    </a:p>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endParaRPr kumimoji="0" lang="en-US" sz="1100" b="0" i="0" u="none" strike="noStrike" cap="none" normalizeH="0" baseline="0" dirty="0">
                        <a:ln>
                          <a:noFill/>
                        </a:ln>
                        <a:solidFill>
                          <a:schemeClr val="dk1"/>
                        </a:solidFill>
                        <a:effectLst/>
                        <a:latin typeface="Arial" pitchFamily="34" charset="0"/>
                      </a:endParaRPr>
                    </a:p>
                  </a:txBody>
                  <a:tcPr marL="0" marR="0"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bl>
          </a:graphicData>
        </a:graphic>
      </p:graphicFrame>
      <p:sp>
        <p:nvSpPr>
          <p:cNvPr id="4" name="Pfeil nach rechts 3"/>
          <p:cNvSpPr/>
          <p:nvPr/>
        </p:nvSpPr>
        <p:spPr bwMode="auto">
          <a:xfrm rot="5400000">
            <a:off x="1130623" y="2168860"/>
            <a:ext cx="252028" cy="468052"/>
          </a:xfrm>
          <a:prstGeom prst="rightArrow">
            <a:avLst/>
          </a:prstGeom>
          <a:solidFill>
            <a:srgbClr val="A5E1E1"/>
          </a:solidFill>
          <a:ln>
            <a:solidFill>
              <a:srgbClr val="00646E"/>
            </a:solid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3" name="Textfeld 2"/>
          <p:cNvSpPr txBox="1"/>
          <p:nvPr/>
        </p:nvSpPr>
        <p:spPr>
          <a:xfrm>
            <a:off x="643295" y="5985284"/>
            <a:ext cx="2822744" cy="11448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*NCU: Numerical Control Unit / *PPU: Panel Processing Unit</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3398986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29</a:t>
            </a:fld>
            <a:endParaRPr lang="en-US" dirty="0"/>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Machine configuration for multi-axis applications</a:t>
            </a:r>
            <a:br>
              <a:rPr lang="en-US">
                <a:latin typeface="Arial"/>
              </a:rPr>
            </a:br>
            <a:r>
              <a:rPr lang="en-US" baseline="0">
                <a:latin typeface="Arial"/>
              </a:rPr>
              <a:t>Example </a:t>
            </a:r>
            <a:br>
              <a:rPr lang="en-US">
                <a:latin typeface="Arial"/>
              </a:rPr>
            </a:br>
            <a:endParaRPr lang="en-US" dirty="0">
              <a:latin typeface="Arial"/>
            </a:endParaRPr>
          </a:p>
        </p:txBody>
      </p:sp>
      <p:pic>
        <p:nvPicPr>
          <p:cNvPr id="522242" name="Picture 2" descr="C:\Users\z001tyyt\AppData\Local\Microsoft\Windows\Temporary Internet Files\Content.IE5\EM4CDQ19\G_D211_EN_00387P.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9220" y="1434710"/>
            <a:ext cx="6660195" cy="471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093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lgn="l" rtl="0"/>
            <a:r>
              <a:rPr lang="en-US" b="1" i="0" u="none" baseline="0"/>
              <a:t>SINAMICS S120 – the modular drive system for applications at the highest level</a:t>
            </a:r>
            <a:endParaRPr lang="en-US" b="1" i="0" u="none" baseline="0" dirty="0"/>
          </a:p>
        </p:txBody>
      </p:sp>
      <p:sp>
        <p:nvSpPr>
          <p:cNvPr id="7" name="Foliennummernplatzhalter 6"/>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a:t>
            </a:fld>
            <a:endParaRPr lang="en-US" dirty="0"/>
          </a:p>
        </p:txBody>
      </p:sp>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253871758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12"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7800" lvl="2" indent="3175" algn="l" rtl="0">
              <a:buSzPct val="100000"/>
              <a:buFontTx/>
              <a:buNone/>
            </a:pPr>
            <a:r>
              <a:rPr lang="en-US" b="1" i="0" u="none" kern="0" baseline="0">
                <a:solidFill>
                  <a:schemeClr val="lt1"/>
                </a:solidFill>
              </a:rPr>
              <a:t>SINAMICS S120 offers solutions for high-performance single and multi-axis drives</a:t>
            </a:r>
            <a:endParaRPr lang="en-US" b="1" i="0" u="none" kern="0"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sp>
        <p:nvSpPr>
          <p:cNvPr id="13" name="Inhaltsplatzhalter 6"/>
          <p:cNvSpPr txBox="1">
            <a:spLocks/>
          </p:cNvSpPr>
          <p:nvPr/>
        </p:nvSpPr>
        <p:spPr>
          <a:xfrm>
            <a:off x="3218854" y="2564904"/>
            <a:ext cx="8496895" cy="3583146"/>
          </a:xfrm>
          <a:prstGeom prst="rect">
            <a:avLst/>
          </a:prstGeom>
          <a:solidFill>
            <a:schemeClr val="lt1"/>
          </a:solidFill>
          <a:ln>
            <a:solidFill>
              <a:srgbClr val="41AAAA"/>
            </a:solidFill>
          </a:ln>
        </p:spPr>
        <p:txBody>
          <a:bodyPr lIns="108000" tIns="144000" rIns="10800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latin typeface="Arial"/>
              </a:rPr>
              <a:t>Power range: 0.12 kW – 5700 kW</a:t>
            </a:r>
          </a:p>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latin typeface="Arial"/>
              </a:rPr>
              <a:t>Servo /vector control, V/f control</a:t>
            </a:r>
          </a:p>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latin typeface="Arial"/>
              </a:rPr>
              <a:t>Integrated safety and positioning functions </a:t>
            </a:r>
          </a:p>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latin typeface="Arial"/>
              </a:rPr>
              <a:t>Additional motion control functions in conjunction with SIMOTION or SINUMERIK</a:t>
            </a:r>
          </a:p>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latin typeface="Arial"/>
              </a:rPr>
              <a:t>High degree of scalability, flexibility and combinability</a:t>
            </a:r>
          </a:p>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latin typeface="Arial"/>
              </a:rPr>
              <a:t>Energy efficiency as a result of the energy recovery capability and/or common DC link</a:t>
            </a:r>
          </a:p>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latin typeface="Arial"/>
              </a:rPr>
              <a:t>Communication: PROFIBUS / PROFINET / EtherNet/IP / CANopen / Modbus TCP</a:t>
            </a:r>
          </a:p>
          <a:p>
            <a:pPr marL="358775" lvl="1" indent="-185738" algn="l" rtl="0">
              <a:lnSpc>
                <a:spcPct val="100000"/>
              </a:lnSpc>
              <a:spcBef>
                <a:spcPts val="600"/>
              </a:spcBef>
              <a:spcAft>
                <a:spcPts val="0"/>
              </a:spcAft>
              <a:buClr>
                <a:srgbClr val="879BAA"/>
              </a:buClr>
              <a:buFont typeface="Arial"/>
              <a:buChar char="•"/>
            </a:pPr>
            <a:r>
              <a:rPr lang="en-US" sz="1600" b="0" i="0" u="none" baseline="0">
                <a:solidFill>
                  <a:srgbClr val="000000"/>
                </a:solidFill>
              </a:rPr>
              <a:t>Advanced Technology Functions for individual – and at the same time – efficient drive solutions (DCC and TEC)</a:t>
            </a:r>
          </a:p>
          <a:p>
            <a:pPr marL="358775" lvl="1" indent="-185738" algn="l" rtl="0" fontAlgn="auto">
              <a:lnSpc>
                <a:spcPct val="100000"/>
              </a:lnSpc>
              <a:spcBef>
                <a:spcPts val="600"/>
              </a:spcBef>
              <a:spcAft>
                <a:spcPts val="0"/>
              </a:spcAft>
              <a:buClr>
                <a:srgbClr val="879BAA"/>
              </a:buClr>
              <a:buFont typeface="Arial"/>
              <a:buChar char="•"/>
              <a:defRPr/>
            </a:pPr>
            <a:r>
              <a:rPr lang="en-US" sz="1600" b="0" i="0" u="none" baseline="0">
                <a:solidFill>
                  <a:srgbClr val="000000"/>
                </a:solidFill>
              </a:rPr>
              <a:t>SINAMICS web server for efficient diagnostics and maintenance</a:t>
            </a:r>
            <a:endParaRPr lang="en-US" sz="1600" b="0" i="0" u="none" baseline="0" dirty="0">
              <a:solidFill>
                <a:srgbClr val="000000"/>
              </a:solidFill>
            </a:endParaRPr>
          </a:p>
        </p:txBody>
      </p:sp>
      <p:pic>
        <p:nvPicPr>
          <p:cNvPr id="16" name="Picture 8" descr="I:\100_GMC_MP1\04_System Marketing\05_SINAMICS S120\Technikfoliensatz\P_D211_XX_00197P.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8336" y="3176972"/>
            <a:ext cx="2226274" cy="26642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7313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5003887"/>
            <a:ext cx="6480224" cy="801431"/>
          </a:xfrm>
        </p:spPr>
        <p:txBody>
          <a:bodyPr/>
          <a:lstStyle/>
          <a:p>
            <a:pPr algn="l" rtl="0"/>
            <a:r>
              <a:rPr lang="en-US" sz="3200" b="1" i="0" u="none" baseline="0"/>
              <a:t>Control Units</a:t>
            </a:r>
            <a:endParaRPr lang="en-US" sz="2800" b="0" dirty="0"/>
          </a:p>
        </p:txBody>
      </p:sp>
    </p:spTree>
    <p:extLst>
      <p:ext uri="{BB962C8B-B14F-4D97-AF65-F5344CB8AC3E}">
        <p14:creationId xmlns:p14="http://schemas.microsoft.com/office/powerpoint/2010/main" val="125753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hidden="1"/>
          <p:cNvGraphicFramePr>
            <a:graphicFrameLocks/>
          </p:cNvGraphicFramePr>
          <p:nvPr>
            <p:custDataLst>
              <p:tags r:id="rId2"/>
            </p:custDataLst>
            <p:extLst>
              <p:ext uri="{D42A27DB-BD31-4B8C-83A1-F6EECF244321}">
                <p14:modId xmlns:p14="http://schemas.microsoft.com/office/powerpoint/2010/main" val="2858287909"/>
              </p:ext>
            </p:extLst>
          </p:nvPr>
        </p:nvGraphicFramePr>
        <p:xfrm>
          <a:off x="1588" y="-176212"/>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76212"/>
                        <a:ext cx="1587"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echteck 1"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5" name="Foliennummernplatzhalter 4"/>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31</a:t>
            </a:fld>
            <a:endParaRPr lang="en-US" dirty="0"/>
          </a:p>
        </p:txBody>
      </p:sp>
      <p:sp>
        <p:nvSpPr>
          <p:cNvPr id="26630" name="Rectangle 2"/>
          <p:cNvSpPr>
            <a:spLocks noGrp="1" noChangeArrowheads="1"/>
          </p:cNvSpPr>
          <p:nvPr>
            <p:ph type="title"/>
          </p:nvPr>
        </p:nvSpPr>
        <p:spPr>
          <a:xfrm>
            <a:off x="627064" y="440668"/>
            <a:ext cx="8208416" cy="720000"/>
          </a:xfrm>
          <a:noFill/>
          <a:ln w="9525">
            <a:noFill/>
            <a:miter lim="800000"/>
            <a:headEnd/>
            <a:tailEnd/>
          </a:ln>
        </p:spPr>
        <p:txBody>
          <a:bodyPr vert="horz" wrap="square" lIns="0" tIns="0" rIns="0" bIns="0" numCol="1" anchor="t" anchorCtr="0" compatLnSpc="1">
            <a:prstTxWarp prst="textNoShape">
              <a:avLst/>
            </a:prstTxWarp>
            <a:noAutofit/>
          </a:bodyPr>
          <a:lstStyle/>
          <a:p>
            <a:pPr rtl="0">
              <a:buSzPts val="2200"/>
            </a:pPr>
            <a:r>
              <a:rPr lang="en-US" baseline="0">
                <a:latin typeface="Arial"/>
              </a:rPr>
              <a:t>SINAMICS S120</a:t>
            </a:r>
            <a:br>
              <a:rPr lang="en-US">
                <a:latin typeface="Arial"/>
              </a:rPr>
            </a:br>
            <a:r>
              <a:rPr lang="en-US" baseline="0">
                <a:latin typeface="Arial"/>
              </a:rPr>
              <a:t>Modular Control Units for every application </a:t>
            </a:r>
            <a:endParaRPr lang="en-US" baseline="0" dirty="0">
              <a:latin typeface="Arial"/>
            </a:endParaRPr>
          </a:p>
        </p:txBody>
      </p:sp>
      <p:sp>
        <p:nvSpPr>
          <p:cNvPr id="79" name="Rectangle 22"/>
          <p:cNvSpPr>
            <a:spLocks noChangeArrowheads="1"/>
          </p:cNvSpPr>
          <p:nvPr/>
        </p:nvSpPr>
        <p:spPr bwMode="auto">
          <a:xfrm>
            <a:off x="626567" y="1453316"/>
            <a:ext cx="10692184" cy="607532"/>
          </a:xfrm>
          <a:prstGeom prst="rect">
            <a:avLst/>
          </a:prstGeom>
          <a:solidFill>
            <a:srgbClr val="32A0A0"/>
          </a:solidFill>
          <a:ln w="15875" algn="ctr">
            <a:noFill/>
            <a:miter lim="800000"/>
            <a:headEnd/>
            <a:tailEnd/>
          </a:ln>
          <a:effectLst/>
        </p:spPr>
        <p:txBody>
          <a:bodyPr lIns="108000" tIns="54000" rIns="108000" bIns="54000" anchor="ctr" anchorCtr="0"/>
          <a:lstStyle/>
          <a:p>
            <a:pPr algn="ctr" rtl="0">
              <a:spcBef>
                <a:spcPts val="0"/>
              </a:spcBef>
              <a:buClr>
                <a:schemeClr val="accent2"/>
              </a:buClr>
            </a:pPr>
            <a:r>
              <a:rPr lang="en-US" b="1" i="0" u="none" baseline="0">
                <a:solidFill>
                  <a:schemeClr val="bg1"/>
                </a:solidFill>
              </a:rPr>
              <a:t>Various Control Units for fast adaptation to your specific application</a:t>
            </a:r>
            <a:endParaRPr lang="en-US" b="1" i="0" u="none" baseline="0" dirty="0">
              <a:solidFill>
                <a:schemeClr val="bg1"/>
              </a:solidFill>
            </a:endParaRPr>
          </a:p>
        </p:txBody>
      </p:sp>
      <p:sp>
        <p:nvSpPr>
          <p:cNvPr id="60" name="Rechteck 59"/>
          <p:cNvSpPr/>
          <p:nvPr/>
        </p:nvSpPr>
        <p:spPr bwMode="auto">
          <a:xfrm>
            <a:off x="626568" y="2208783"/>
            <a:ext cx="2952000" cy="432048"/>
          </a:xfrm>
          <a:prstGeom prst="rect">
            <a:avLst/>
          </a:prstGeom>
          <a:solidFill>
            <a:srgbClr val="32A0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rtl="0">
              <a:lnSpc>
                <a:spcPct val="110000"/>
              </a:lnSpc>
              <a:spcBef>
                <a:spcPct val="0"/>
              </a:spcBef>
              <a:buFont typeface="Wingdings" charset="0"/>
              <a:buNone/>
            </a:pPr>
            <a:r>
              <a:rPr lang="en-US" b="1" i="0" u="none" baseline="0">
                <a:solidFill>
                  <a:schemeClr val="lt1"/>
                </a:solidFill>
              </a:rPr>
              <a:t>Motion control</a:t>
            </a:r>
            <a:endParaRPr lang="en-US" b="1" i="0" u="none" baseline="0" dirty="0">
              <a:solidFill>
                <a:schemeClr val="lt1"/>
              </a:solidFill>
            </a:endParaRPr>
          </a:p>
        </p:txBody>
      </p:sp>
      <p:sp>
        <p:nvSpPr>
          <p:cNvPr id="55" name="Rechteck 54"/>
          <p:cNvSpPr/>
          <p:nvPr/>
        </p:nvSpPr>
        <p:spPr bwMode="auto">
          <a:xfrm>
            <a:off x="4491580" y="2208783"/>
            <a:ext cx="2952000" cy="432048"/>
          </a:xfrm>
          <a:prstGeom prst="rect">
            <a:avLst/>
          </a:prstGeom>
          <a:solidFill>
            <a:srgbClr val="32A0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rtl="0">
              <a:lnSpc>
                <a:spcPct val="110000"/>
              </a:lnSpc>
              <a:spcBef>
                <a:spcPct val="0"/>
              </a:spcBef>
              <a:buFont typeface="Wingdings" charset="0"/>
              <a:buNone/>
            </a:pPr>
            <a:r>
              <a:rPr lang="en-US" b="1" i="0" u="none" baseline="0">
                <a:solidFill>
                  <a:schemeClr val="lt1"/>
                </a:solidFill>
              </a:rPr>
              <a:t>Drive control</a:t>
            </a:r>
            <a:endParaRPr lang="en-US" b="1" i="0" u="none" baseline="0" dirty="0">
              <a:solidFill>
                <a:schemeClr val="lt1"/>
              </a:solidFill>
            </a:endParaRPr>
          </a:p>
        </p:txBody>
      </p:sp>
      <p:sp>
        <p:nvSpPr>
          <p:cNvPr id="54" name="Rechteck 53"/>
          <p:cNvSpPr/>
          <p:nvPr/>
        </p:nvSpPr>
        <p:spPr bwMode="auto">
          <a:xfrm>
            <a:off x="8366751" y="2208783"/>
            <a:ext cx="2952000" cy="432048"/>
          </a:xfrm>
          <a:prstGeom prst="rect">
            <a:avLst/>
          </a:prstGeom>
          <a:solidFill>
            <a:srgbClr val="32A0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rtl="0">
              <a:lnSpc>
                <a:spcPct val="110000"/>
              </a:lnSpc>
              <a:spcBef>
                <a:spcPct val="0"/>
              </a:spcBef>
              <a:buFont typeface="Wingdings" charset="0"/>
              <a:buNone/>
            </a:pPr>
            <a:r>
              <a:rPr lang="en-US" b="1" i="0" u="none" baseline="0">
                <a:solidFill>
                  <a:schemeClr val="lt1"/>
                </a:solidFill>
              </a:rPr>
              <a:t>Numerical Control</a:t>
            </a:r>
            <a:endParaRPr lang="en-US" b="1" dirty="0">
              <a:solidFill>
                <a:schemeClr val="lt1"/>
              </a:solidFill>
            </a:endParaRPr>
          </a:p>
        </p:txBody>
      </p:sp>
      <p:sp>
        <p:nvSpPr>
          <p:cNvPr id="26648" name="Rectangle 47"/>
          <p:cNvSpPr>
            <a:spLocks noChangeArrowheads="1"/>
          </p:cNvSpPr>
          <p:nvPr/>
        </p:nvSpPr>
        <p:spPr bwMode="auto">
          <a:xfrm>
            <a:off x="626568" y="2672396"/>
            <a:ext cx="2952000" cy="1292225"/>
          </a:xfrm>
          <a:prstGeom prst="rect">
            <a:avLst/>
          </a:prstGeom>
          <a:noFill/>
          <a:ln w="22225" cap="flat" cmpd="sng" algn="ctr">
            <a:solidFill>
              <a:schemeClr val="accent2"/>
            </a:solidFill>
            <a:prstDash val="solid"/>
            <a:miter lim="800000"/>
            <a:headEnd type="none" w="med" len="med"/>
            <a:tailEnd type="none" w="med" len="med"/>
          </a:ln>
          <a:effectLst/>
          <a:extLst>
            <a:ext uri="{909E8E84-426E-40DD-AFC4-6F175D3DCCD1}">
              <a14:hiddenFill xmlns:a14="http://schemas.microsoft.com/office/drawing/2010/main">
                <a:solidFill>
                  <a:srgbClr val="949EA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ctr" rtl="0"/>
            <a:endParaRPr lang="en-US" dirty="0">
              <a:solidFill>
                <a:schemeClr val="dk1"/>
              </a:solidFill>
            </a:endParaRPr>
          </a:p>
        </p:txBody>
      </p:sp>
      <p:sp>
        <p:nvSpPr>
          <p:cNvPr id="45" name="Rectangle 47"/>
          <p:cNvSpPr>
            <a:spLocks noChangeArrowheads="1"/>
          </p:cNvSpPr>
          <p:nvPr/>
        </p:nvSpPr>
        <p:spPr bwMode="auto">
          <a:xfrm>
            <a:off x="4491580" y="2676835"/>
            <a:ext cx="2952000" cy="1292225"/>
          </a:xfrm>
          <a:prstGeom prst="rect">
            <a:avLst/>
          </a:prstGeom>
          <a:noFill/>
          <a:ln w="22225" cap="flat" cmpd="sng" algn="ctr">
            <a:solidFill>
              <a:schemeClr val="accent2"/>
            </a:solidFill>
            <a:prstDash val="solid"/>
            <a:miter lim="800000"/>
            <a:headEnd type="none" w="med" len="med"/>
            <a:tailEnd type="none" w="med" len="med"/>
          </a:ln>
          <a:effectLst/>
          <a:extLst>
            <a:ext uri="{909E8E84-426E-40DD-AFC4-6F175D3DCCD1}">
              <a14:hiddenFill xmlns:a14="http://schemas.microsoft.com/office/drawing/2010/main">
                <a:solidFill>
                  <a:srgbClr val="949EA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ctr" rtl="0"/>
            <a:endParaRPr lang="en-US" dirty="0">
              <a:solidFill>
                <a:schemeClr val="dk1"/>
              </a:solidFill>
            </a:endParaRPr>
          </a:p>
        </p:txBody>
      </p:sp>
      <p:sp>
        <p:nvSpPr>
          <p:cNvPr id="26649" name="Rectangle 48"/>
          <p:cNvSpPr>
            <a:spLocks noChangeArrowheads="1"/>
          </p:cNvSpPr>
          <p:nvPr/>
        </p:nvSpPr>
        <p:spPr bwMode="auto">
          <a:xfrm>
            <a:off x="8366751" y="2676835"/>
            <a:ext cx="2951999" cy="1292225"/>
          </a:xfrm>
          <a:prstGeom prst="rect">
            <a:avLst/>
          </a:prstGeom>
          <a:noFill/>
          <a:ln w="22225" cap="flat" cmpd="sng" algn="ctr">
            <a:solidFill>
              <a:schemeClr val="accent2"/>
            </a:solidFill>
            <a:prstDash val="solid"/>
            <a:miter lim="800000"/>
            <a:headEnd type="none" w="med" len="med"/>
            <a:tailEnd type="none" w="med" len="med"/>
          </a:ln>
          <a:effectLst/>
          <a:extLst>
            <a:ext uri="{909E8E84-426E-40DD-AFC4-6F175D3DCCD1}">
              <a14:hiddenFill xmlns:a14="http://schemas.microsoft.com/office/drawing/2010/main">
                <a:solidFill>
                  <a:srgbClr val="949EA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ctr" rtl="0"/>
            <a:endParaRPr lang="en-US" dirty="0">
              <a:solidFill>
                <a:schemeClr val="dk1"/>
              </a:solidFill>
            </a:endParaRPr>
          </a:p>
        </p:txBody>
      </p:sp>
      <p:sp>
        <p:nvSpPr>
          <p:cNvPr id="26641" name="Rectangle 35"/>
          <p:cNvSpPr>
            <a:spLocks noChangeArrowheads="1"/>
          </p:cNvSpPr>
          <p:nvPr/>
        </p:nvSpPr>
        <p:spPr bwMode="auto">
          <a:xfrm>
            <a:off x="627062" y="2765612"/>
            <a:ext cx="2951505" cy="1077218"/>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spAutoFit/>
          </a:bodyPr>
          <a:lstStyle/>
          <a:p>
            <a:pPr marL="85725" indent="-85725" algn="l" rtl="0" eaLnBrk="0" hangingPunct="0">
              <a:spcBef>
                <a:spcPct val="0"/>
              </a:spcBef>
              <a:buClrTx/>
              <a:buFontTx/>
              <a:buNone/>
            </a:pPr>
            <a:r>
              <a:rPr lang="en-US" sz="1400" b="1" i="0" u="none" baseline="0">
                <a:solidFill>
                  <a:srgbClr val="000000"/>
                </a:solidFill>
                <a:sym typeface="Wingdings" pitchFamily="2" charset="2"/>
              </a:rPr>
              <a:t>SIMOTION D</a:t>
            </a:r>
          </a:p>
          <a:p>
            <a:pPr marL="266700" indent="-174625" algn="l" rtl="0"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Functions of the CU320-2</a:t>
            </a:r>
            <a:br>
              <a:rPr lang="en-US" sz="1400">
                <a:solidFill>
                  <a:srgbClr val="000000"/>
                </a:solidFill>
                <a:sym typeface="Wingdings" pitchFamily="2" charset="2"/>
              </a:rPr>
            </a:br>
            <a:r>
              <a:rPr lang="en-US" sz="1400" b="1">
                <a:solidFill>
                  <a:srgbClr val="000000"/>
                </a:solidFill>
                <a:sym typeface="Wingdings" pitchFamily="2" charset="2"/>
              </a:rPr>
              <a:t>PLUS</a:t>
            </a:r>
          </a:p>
          <a:p>
            <a:pPr marL="266700" indent="-174625" algn="l" rtl="0"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Motion control functions</a:t>
            </a:r>
          </a:p>
          <a:p>
            <a:pPr marL="266700" indent="-174625" algn="l" rtl="0"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PLC functionality</a:t>
            </a:r>
            <a:endParaRPr lang="en-US" sz="1400" b="0" i="0" u="none" baseline="0" dirty="0">
              <a:solidFill>
                <a:srgbClr val="000000"/>
              </a:solidFill>
              <a:sym typeface="Wingdings" pitchFamily="2" charset="2"/>
            </a:endParaRPr>
          </a:p>
        </p:txBody>
      </p:sp>
      <p:sp>
        <p:nvSpPr>
          <p:cNvPr id="26642" name="Rectangle 35"/>
          <p:cNvSpPr>
            <a:spLocks noChangeArrowheads="1"/>
          </p:cNvSpPr>
          <p:nvPr/>
        </p:nvSpPr>
        <p:spPr bwMode="auto">
          <a:xfrm>
            <a:off x="8366750" y="2672916"/>
            <a:ext cx="2951999" cy="126188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spAutoFit/>
          </a:bodyPr>
          <a:lstStyle/>
          <a:p>
            <a:pPr marL="85725" indent="-85725" algn="l" rtl="0" eaLnBrk="0" hangingPunct="0">
              <a:spcBef>
                <a:spcPct val="0"/>
              </a:spcBef>
              <a:buClrTx/>
              <a:buFontTx/>
              <a:buNone/>
            </a:pPr>
            <a:r>
              <a:rPr lang="en-US" sz="1400" b="1" i="0" u="none" baseline="0">
                <a:solidFill>
                  <a:srgbClr val="000000"/>
                </a:solidFill>
                <a:sym typeface="Wingdings" pitchFamily="2" charset="2"/>
              </a:rPr>
              <a:t>SINUMERIK sl NCU</a:t>
            </a:r>
            <a:endParaRPr lang="en-US" sz="1400">
              <a:solidFill>
                <a:srgbClr val="000000"/>
              </a:solidFill>
              <a:sym typeface="Wingdings" pitchFamily="2" charset="2"/>
            </a:endParaRPr>
          </a:p>
          <a:p>
            <a:pPr marL="266700" indent="-174625"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Functions of the CU320-2</a:t>
            </a:r>
            <a:br>
              <a:rPr lang="en-US" sz="1400" b="0" i="0" u="none" baseline="0">
                <a:solidFill>
                  <a:srgbClr val="000000"/>
                </a:solidFill>
                <a:sym typeface="Wingdings" pitchFamily="2" charset="2"/>
              </a:rPr>
            </a:br>
            <a:r>
              <a:rPr lang="en-US" sz="1200">
                <a:solidFill>
                  <a:srgbClr val="3C464B"/>
                </a:solidFill>
                <a:sym typeface="Wingdings" pitchFamily="2" charset="2"/>
              </a:rPr>
              <a:t>(without DCC and basic positioner)</a:t>
            </a:r>
            <a:br>
              <a:rPr lang="en-US" sz="1400">
                <a:solidFill>
                  <a:srgbClr val="3C464B"/>
                </a:solidFill>
                <a:sym typeface="Wingdings" pitchFamily="2" charset="2"/>
              </a:rPr>
            </a:br>
            <a:r>
              <a:rPr lang="en-US" sz="1400" b="1">
                <a:solidFill>
                  <a:srgbClr val="000000"/>
                </a:solidFill>
                <a:sym typeface="Wingdings" pitchFamily="2" charset="2"/>
              </a:rPr>
              <a:t>PLUS</a:t>
            </a:r>
          </a:p>
          <a:p>
            <a:pPr marL="285750" indent="-193675" algn="l" rtl="0"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Numerical Control functionality</a:t>
            </a:r>
          </a:p>
          <a:p>
            <a:pPr marL="285750" indent="-193675" algn="l" rtl="0"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PLC functionality</a:t>
            </a:r>
            <a:endParaRPr lang="en-US" sz="1400" b="0" i="0" u="none" baseline="0" dirty="0">
              <a:solidFill>
                <a:srgbClr val="000000"/>
              </a:solidFill>
              <a:sym typeface="Wingdings" pitchFamily="2" charset="2"/>
            </a:endParaRPr>
          </a:p>
        </p:txBody>
      </p:sp>
      <p:sp>
        <p:nvSpPr>
          <p:cNvPr id="26637" name="Rectangle 35"/>
          <p:cNvSpPr>
            <a:spLocks noChangeArrowheads="1"/>
          </p:cNvSpPr>
          <p:nvPr/>
        </p:nvSpPr>
        <p:spPr bwMode="auto">
          <a:xfrm>
            <a:off x="4491580" y="2779899"/>
            <a:ext cx="2951999" cy="86177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spAutoFit/>
          </a:bodyPr>
          <a:lstStyle/>
          <a:p>
            <a:pPr marL="85725" indent="-85725" algn="l" rtl="0" eaLnBrk="0" hangingPunct="0">
              <a:spcBef>
                <a:spcPct val="0"/>
              </a:spcBef>
              <a:buClrTx/>
              <a:buFontTx/>
              <a:buNone/>
            </a:pPr>
            <a:r>
              <a:rPr lang="en-US" sz="1400" b="1" i="0" u="none" baseline="0">
                <a:solidFill>
                  <a:srgbClr val="000000"/>
                </a:solidFill>
                <a:sym typeface="Wingdings" pitchFamily="2" charset="2"/>
              </a:rPr>
              <a:t>SINAMICS CU320-2</a:t>
            </a:r>
          </a:p>
          <a:p>
            <a:pPr marL="285750" indent="-193675" algn="l" rtl="0"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Basic technological functions.</a:t>
            </a:r>
          </a:p>
          <a:p>
            <a:pPr marL="285750" indent="-193675" algn="l" rtl="0" eaLnBrk="0" hangingPunct="0">
              <a:spcBef>
                <a:spcPct val="0"/>
              </a:spcBef>
              <a:buClr>
                <a:srgbClr val="788791">
                  <a:lumMod val="100000"/>
                </a:srgbClr>
              </a:buClr>
              <a:buFont typeface=""/>
              <a:buChar char="•"/>
            </a:pPr>
            <a:r>
              <a:rPr lang="en-US" sz="1400" b="0" i="0" u="none" baseline="0">
                <a:solidFill>
                  <a:srgbClr val="000000"/>
                </a:solidFill>
                <a:sym typeface="Wingdings" pitchFamily="2" charset="2"/>
              </a:rPr>
              <a:t>Many standard and advanced functions</a:t>
            </a:r>
            <a:endParaRPr lang="en-US" sz="1400" b="0" i="0" u="none" baseline="0" dirty="0">
              <a:solidFill>
                <a:srgbClr val="000000"/>
              </a:solidFill>
              <a:sym typeface="Wingdings" pitchFamily="2" charset="2"/>
            </a:endParaRPr>
          </a:p>
        </p:txBody>
      </p:sp>
      <p:pic>
        <p:nvPicPr>
          <p:cNvPr id="47" name="Picture 4" descr="D:\02_F80\00_Daten\05_Bilder\Produktbilder\Sinamics\S120\Aktuell 3-30A\LineModul-MotorModul_P_NC01_XX_01593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30910" y="4054862"/>
            <a:ext cx="1381584" cy="1736022"/>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19546" y="4080620"/>
            <a:ext cx="469923" cy="1603831"/>
          </a:xfrm>
          <a:prstGeom prst="rect">
            <a:avLst/>
          </a:prstGeom>
        </p:spPr>
      </p:pic>
      <p:pic>
        <p:nvPicPr>
          <p:cNvPr id="242692" name="Picture 4" descr="D:\02_F80\00_Daten\05_Bilder\Produktbilder\Sinamics\S120\Aktuell 3-30A\LineModul-MotorModul_P_NC01_XX_01593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92050" y="4109212"/>
            <a:ext cx="1381584" cy="1736022"/>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20609" y="4161566"/>
            <a:ext cx="445398" cy="1207040"/>
          </a:xfrm>
          <a:prstGeom prst="rect">
            <a:avLst/>
          </a:prstGeom>
        </p:spPr>
      </p:pic>
      <p:pic>
        <p:nvPicPr>
          <p:cNvPr id="48" name="Picture 4" descr="D:\02_F80\00_Daten\05_Bilder\Produktbilder\Sinamics\S120\Aktuell 3-30A\LineModul-MotorModul_P_NC01_XX_01593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28767" y="4162874"/>
            <a:ext cx="1381584" cy="1736022"/>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1161" y="4215228"/>
            <a:ext cx="555273" cy="1703294"/>
          </a:xfrm>
          <a:prstGeom prst="rect">
            <a:avLst/>
          </a:prstGeom>
        </p:spPr>
      </p:pic>
      <p:sp>
        <p:nvSpPr>
          <p:cNvPr id="72" name="Textfeld 71"/>
          <p:cNvSpPr txBox="1"/>
          <p:nvPr/>
        </p:nvSpPr>
        <p:spPr>
          <a:xfrm>
            <a:off x="4725947" y="5524448"/>
            <a:ext cx="540060" cy="320786"/>
          </a:xfrm>
          <a:prstGeom prst="rect">
            <a:avLst/>
          </a:prstGeom>
          <a:noFill/>
        </p:spPr>
        <p:txBody>
          <a:bodyPr wrap="square" lIns="0" tIns="0" rIns="0" bIns="0" rtlCol="0">
            <a:noAutofit/>
          </a:bodyPr>
          <a:lstStyle/>
          <a:p>
            <a:pPr algn="l" rtl="0">
              <a:lnSpc>
                <a:spcPct val="110000"/>
              </a:lnSpc>
              <a:spcBef>
                <a:spcPts val="0"/>
              </a:spcBef>
            </a:pPr>
            <a:r>
              <a:rPr lang="en-US" sz="800" b="0" i="0" u="none" baseline="0">
                <a:solidFill>
                  <a:schemeClr val="tx1"/>
                </a:solidFill>
              </a:rPr>
              <a:t>SINAMICS</a:t>
            </a:r>
          </a:p>
          <a:p>
            <a:pPr algn="l" rtl="0">
              <a:lnSpc>
                <a:spcPct val="110000"/>
              </a:lnSpc>
              <a:spcBef>
                <a:spcPts val="0"/>
              </a:spcBef>
            </a:pPr>
            <a:r>
              <a:rPr lang="en-US" sz="800" b="0" i="0" u="none" baseline="0">
                <a:solidFill>
                  <a:schemeClr val="tx1"/>
                </a:solidFill>
              </a:rPr>
              <a:t>CU320-2 </a:t>
            </a:r>
            <a:endParaRPr lang="en-US" sz="800" b="0" i="0" u="none" baseline="0" dirty="0">
              <a:solidFill>
                <a:schemeClr val="tx1"/>
              </a:solidFill>
            </a:endParaRPr>
          </a:p>
        </p:txBody>
      </p:sp>
      <p:sp>
        <p:nvSpPr>
          <p:cNvPr id="53" name="Textfeld 52"/>
          <p:cNvSpPr txBox="1"/>
          <p:nvPr/>
        </p:nvSpPr>
        <p:spPr>
          <a:xfrm>
            <a:off x="9703706" y="5826172"/>
            <a:ext cx="751159" cy="320786"/>
          </a:xfrm>
          <a:prstGeom prst="rect">
            <a:avLst/>
          </a:prstGeom>
          <a:noFill/>
        </p:spPr>
        <p:txBody>
          <a:bodyPr wrap="square" lIns="0" tIns="0" rIns="0" bIns="0" rtlCol="0">
            <a:noAutofit/>
          </a:bodyPr>
          <a:lstStyle/>
          <a:p>
            <a:pPr algn="l" rtl="0">
              <a:lnSpc>
                <a:spcPct val="110000"/>
              </a:lnSpc>
              <a:spcBef>
                <a:spcPts val="0"/>
              </a:spcBef>
            </a:pPr>
            <a:r>
              <a:rPr lang="en-US" sz="800" b="0" i="0" u="none" baseline="0">
                <a:solidFill>
                  <a:schemeClr val="tx1"/>
                </a:solidFill>
              </a:rPr>
              <a:t>Line Modules</a:t>
            </a:r>
          </a:p>
          <a:p>
            <a:pPr algn="l" rtl="0">
              <a:lnSpc>
                <a:spcPct val="110000"/>
              </a:lnSpc>
              <a:spcBef>
                <a:spcPts val="0"/>
              </a:spcBef>
            </a:pPr>
            <a:r>
              <a:rPr lang="en-US" sz="800" b="0" i="0" u="none" baseline="0">
                <a:solidFill>
                  <a:schemeClr val="tx1"/>
                </a:solidFill>
              </a:rPr>
              <a:t>Motor Modules</a:t>
            </a:r>
            <a:endParaRPr lang="en-US" sz="800" b="0" i="0" u="none" baseline="0" dirty="0">
              <a:solidFill>
                <a:schemeClr val="tx1"/>
              </a:solidFill>
            </a:endParaRPr>
          </a:p>
        </p:txBody>
      </p:sp>
      <p:sp>
        <p:nvSpPr>
          <p:cNvPr id="74" name="Textfeld 73"/>
          <p:cNvSpPr txBox="1"/>
          <p:nvPr/>
        </p:nvSpPr>
        <p:spPr>
          <a:xfrm>
            <a:off x="8550911" y="5844518"/>
            <a:ext cx="607192" cy="320786"/>
          </a:xfrm>
          <a:prstGeom prst="rect">
            <a:avLst/>
          </a:prstGeom>
          <a:noFill/>
        </p:spPr>
        <p:txBody>
          <a:bodyPr wrap="square" lIns="0" tIns="0" rIns="0" bIns="0" rtlCol="0">
            <a:noAutofit/>
          </a:bodyPr>
          <a:lstStyle/>
          <a:p>
            <a:pPr algn="l" rtl="0">
              <a:lnSpc>
                <a:spcPct val="110000"/>
              </a:lnSpc>
              <a:spcBef>
                <a:spcPts val="0"/>
              </a:spcBef>
            </a:pPr>
            <a:r>
              <a:rPr lang="en-US" sz="800" b="0" i="0" u="none" baseline="0">
                <a:solidFill>
                  <a:schemeClr val="tx1"/>
                </a:solidFill>
              </a:rPr>
              <a:t>SINUMERIK</a:t>
            </a:r>
          </a:p>
          <a:p>
            <a:pPr algn="l" rtl="0">
              <a:lnSpc>
                <a:spcPct val="110000"/>
              </a:lnSpc>
              <a:spcBef>
                <a:spcPts val="0"/>
              </a:spcBef>
            </a:pPr>
            <a:r>
              <a:rPr lang="en-US" sz="800" b="0" i="0" u="none" baseline="0">
                <a:solidFill>
                  <a:schemeClr val="tx1"/>
                </a:solidFill>
              </a:rPr>
              <a:t>NCU 7xx.x</a:t>
            </a:r>
            <a:endParaRPr lang="en-US" sz="800" b="0" i="0" u="none" baseline="0" dirty="0">
              <a:solidFill>
                <a:schemeClr val="tx1"/>
              </a:solidFill>
            </a:endParaRPr>
          </a:p>
        </p:txBody>
      </p:sp>
      <p:sp>
        <p:nvSpPr>
          <p:cNvPr id="52" name="Textfeld 51"/>
          <p:cNvSpPr txBox="1"/>
          <p:nvPr/>
        </p:nvSpPr>
        <p:spPr>
          <a:xfrm>
            <a:off x="5792225" y="5880522"/>
            <a:ext cx="751159" cy="320786"/>
          </a:xfrm>
          <a:prstGeom prst="rect">
            <a:avLst/>
          </a:prstGeom>
          <a:noFill/>
        </p:spPr>
        <p:txBody>
          <a:bodyPr wrap="square" lIns="0" tIns="0" rIns="0" bIns="0" rtlCol="0">
            <a:noAutofit/>
          </a:bodyPr>
          <a:lstStyle/>
          <a:p>
            <a:pPr algn="l" rtl="0">
              <a:lnSpc>
                <a:spcPct val="110000"/>
              </a:lnSpc>
              <a:spcBef>
                <a:spcPts val="0"/>
              </a:spcBef>
            </a:pPr>
            <a:r>
              <a:rPr lang="en-US" sz="800" b="0" i="0" u="none" baseline="0">
                <a:solidFill>
                  <a:schemeClr val="tx1"/>
                </a:solidFill>
              </a:rPr>
              <a:t>Line Modules</a:t>
            </a:r>
          </a:p>
          <a:p>
            <a:pPr algn="l" rtl="0">
              <a:lnSpc>
                <a:spcPct val="110000"/>
              </a:lnSpc>
              <a:spcBef>
                <a:spcPts val="0"/>
              </a:spcBef>
            </a:pPr>
            <a:r>
              <a:rPr lang="en-US" sz="800" b="0" i="0" u="none" baseline="0">
                <a:solidFill>
                  <a:schemeClr val="tx1"/>
                </a:solidFill>
              </a:rPr>
              <a:t>Motor Modules</a:t>
            </a:r>
            <a:endParaRPr lang="en-US" sz="800" b="0" i="0" u="none" baseline="0" dirty="0">
              <a:solidFill>
                <a:schemeClr val="tx1"/>
              </a:solidFill>
            </a:endParaRPr>
          </a:p>
        </p:txBody>
      </p:sp>
      <p:sp>
        <p:nvSpPr>
          <p:cNvPr id="75" name="Textfeld 74"/>
          <p:cNvSpPr txBox="1"/>
          <p:nvPr/>
        </p:nvSpPr>
        <p:spPr>
          <a:xfrm>
            <a:off x="2043979" y="5893649"/>
            <a:ext cx="751159" cy="271655"/>
          </a:xfrm>
          <a:prstGeom prst="rect">
            <a:avLst/>
          </a:prstGeom>
          <a:noFill/>
        </p:spPr>
        <p:txBody>
          <a:bodyPr wrap="square" lIns="0" tIns="0" rIns="0" bIns="0" rtlCol="0">
            <a:noAutofit/>
          </a:bodyPr>
          <a:lstStyle/>
          <a:p>
            <a:pPr algn="l" rtl="0">
              <a:lnSpc>
                <a:spcPct val="110000"/>
              </a:lnSpc>
              <a:spcBef>
                <a:spcPts val="0"/>
              </a:spcBef>
            </a:pPr>
            <a:r>
              <a:rPr lang="en-US" sz="800" b="0" i="0" u="none" baseline="0">
                <a:solidFill>
                  <a:schemeClr val="tx1"/>
                </a:solidFill>
              </a:rPr>
              <a:t>Line Modules</a:t>
            </a:r>
          </a:p>
          <a:p>
            <a:pPr algn="l" rtl="0">
              <a:lnSpc>
                <a:spcPct val="110000"/>
              </a:lnSpc>
              <a:spcBef>
                <a:spcPts val="0"/>
              </a:spcBef>
            </a:pPr>
            <a:r>
              <a:rPr lang="en-US" sz="800" b="0" i="0" u="none" baseline="0">
                <a:solidFill>
                  <a:schemeClr val="tx1"/>
                </a:solidFill>
              </a:rPr>
              <a:t>Motor Modules</a:t>
            </a:r>
            <a:endParaRPr lang="en-US" sz="800" b="0" i="0" u="none" baseline="0" dirty="0">
              <a:solidFill>
                <a:schemeClr val="tx1"/>
              </a:solidFill>
            </a:endParaRPr>
          </a:p>
        </p:txBody>
      </p:sp>
      <p:sp>
        <p:nvSpPr>
          <p:cNvPr id="73" name="Textfeld 72"/>
          <p:cNvSpPr txBox="1"/>
          <p:nvPr/>
        </p:nvSpPr>
        <p:spPr>
          <a:xfrm>
            <a:off x="842591" y="5952530"/>
            <a:ext cx="886176" cy="194428"/>
          </a:xfrm>
          <a:prstGeom prst="rect">
            <a:avLst/>
          </a:prstGeom>
          <a:noFill/>
        </p:spPr>
        <p:txBody>
          <a:bodyPr wrap="square" lIns="0" tIns="0" rIns="0" bIns="0" rtlCol="0">
            <a:noAutofit/>
          </a:bodyPr>
          <a:lstStyle/>
          <a:p>
            <a:pPr algn="l" rtl="0">
              <a:lnSpc>
                <a:spcPct val="110000"/>
              </a:lnSpc>
              <a:spcBef>
                <a:spcPts val="0"/>
              </a:spcBef>
            </a:pPr>
            <a:r>
              <a:rPr lang="en-US" sz="800" b="0" i="0" u="none" baseline="0">
                <a:solidFill>
                  <a:schemeClr val="tx1"/>
                </a:solidFill>
              </a:rPr>
              <a:t>SIMOTION D4xx-2</a:t>
            </a:r>
            <a:endParaRPr lang="en-US" sz="800" b="0" i="0" u="none" baseline="0" dirty="0">
              <a:solidFill>
                <a:schemeClr val="tx1"/>
              </a:solidFill>
            </a:endParaRPr>
          </a:p>
        </p:txBody>
      </p:sp>
    </p:spTree>
    <p:custDataLst>
      <p:tags r:id="rId1"/>
    </p:custDataLst>
    <p:extLst>
      <p:ext uri="{BB962C8B-B14F-4D97-AF65-F5344CB8AC3E}">
        <p14:creationId xmlns:p14="http://schemas.microsoft.com/office/powerpoint/2010/main" val="2466384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9196472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hteck 11"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p:txBody>
          <a:bodyPr/>
          <a:lstStyle/>
          <a:p>
            <a:pPr algn="l" rtl="0"/>
            <a:r>
              <a:rPr lang="en-US" b="1" i="0" u="none" baseline="0"/>
              <a:t>CU320-2 Control Units</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32</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CU320-2 Control Unit + SINAMICS S120 for positioning tasks and closed-loop speed control</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t>The communication, open-loop and closed-loop control functions for one or several Motor Modules and the Line Module are executed in a CU320-2.</a:t>
            </a:r>
          </a:p>
          <a:p>
            <a:pPr lvl="2" algn="l" rtl="0">
              <a:lnSpc>
                <a:spcPct val="100000"/>
              </a:lnSpc>
              <a:spcBef>
                <a:spcPts val="600"/>
              </a:spcBef>
              <a:buClr>
                <a:schemeClr val="accent1"/>
              </a:buClr>
              <a:buSzPct val="100000"/>
            </a:pPr>
            <a:r>
              <a:rPr lang="en-US" sz="1600" b="0" i="0" u="none" baseline="0"/>
              <a:t>For the closed-loop control of multi-axis drives</a:t>
            </a:r>
          </a:p>
          <a:p>
            <a:pPr lvl="3" algn="l" rtl="0">
              <a:lnSpc>
                <a:spcPct val="100000"/>
              </a:lnSpc>
              <a:spcBef>
                <a:spcPts val="600"/>
              </a:spcBef>
              <a:buClr>
                <a:schemeClr val="accent1"/>
              </a:buClr>
              <a:buSzPct val="100000"/>
            </a:pPr>
            <a:r>
              <a:rPr lang="en-US" sz="1600" b="0" i="0" u="none" baseline="0"/>
              <a:t>12x drives in V/f control – or 6x drives in servo or vector control possible</a:t>
            </a:r>
          </a:p>
          <a:p>
            <a:pPr lvl="2" algn="l" rtl="0">
              <a:lnSpc>
                <a:spcPct val="100000"/>
              </a:lnSpc>
              <a:spcBef>
                <a:spcPts val="600"/>
              </a:spcBef>
              <a:buClr>
                <a:schemeClr val="accent1"/>
              </a:buClr>
              <a:buSzPct val="100000"/>
            </a:pPr>
            <a:r>
              <a:rPr lang="en-US" sz="1600" b="0" i="0" u="none" baseline="0"/>
              <a:t>CU320-2 PN with integrated PROFINET interface or CU320-2 DP with PROFIBUS DP connection are available.</a:t>
            </a:r>
          </a:p>
          <a:p>
            <a:pPr lvl="2" algn="l" rtl="0">
              <a:lnSpc>
                <a:spcPct val="100000"/>
              </a:lnSpc>
              <a:spcBef>
                <a:spcPts val="600"/>
              </a:spcBef>
              <a:buClr>
                <a:schemeClr val="accent1"/>
              </a:buClr>
              <a:buSzPct val="100000"/>
            </a:pPr>
            <a:r>
              <a:rPr lang="en-US" sz="1600" b="0" i="0" u="none" baseline="0"/>
              <a:t>The CU utilization level can be determined in SIZER. </a:t>
            </a:r>
          </a:p>
          <a:p>
            <a:pPr lvl="2" algn="l" rtl="0">
              <a:lnSpc>
                <a:spcPct val="100000"/>
              </a:lnSpc>
              <a:spcBef>
                <a:spcPts val="600"/>
              </a:spcBef>
              <a:buClr>
                <a:schemeClr val="accent1"/>
              </a:buClr>
              <a:buSzPct val="100000"/>
            </a:pPr>
            <a:r>
              <a:rPr lang="en-US" sz="1600" b="0" i="0" u="none" baseline="0"/>
              <a:t>CompactFlash card for CU320‑2 Control Units:</a:t>
            </a:r>
          </a:p>
          <a:p>
            <a:pPr lvl="3" algn="l" rtl="0">
              <a:lnSpc>
                <a:spcPct val="100000"/>
              </a:lnSpc>
              <a:spcBef>
                <a:spcPts val="600"/>
              </a:spcBef>
              <a:buClr>
                <a:schemeClr val="accent1"/>
              </a:buClr>
              <a:buSzPct val="100000"/>
            </a:pPr>
            <a:r>
              <a:rPr lang="en-US" sz="1600" b="0" i="0" u="none" baseline="0"/>
              <a:t>The CompactFlash card contains the firmware, </a:t>
            </a:r>
            <a:br>
              <a:rPr lang="en-US" sz="1600"/>
            </a:br>
            <a:r>
              <a:rPr lang="en-US" sz="1600" b="0" i="0" u="none" baseline="0"/>
              <a:t>the set parameters and the license key.</a:t>
            </a:r>
          </a:p>
          <a:p>
            <a:pPr lvl="2" algn="l" rtl="0">
              <a:buClr>
                <a:schemeClr val="accent1"/>
              </a:buClr>
              <a:buSzPct val="100000"/>
            </a:pPr>
            <a:endParaRPr lang="en-US"/>
          </a:p>
          <a:p>
            <a:pPr lvl="2" algn="l" rtl="0">
              <a:buClr>
                <a:schemeClr val="accent1"/>
              </a:buClr>
              <a:buSzPct val="100000"/>
            </a:pPr>
            <a:endParaRPr lang="en-US"/>
          </a:p>
          <a:p>
            <a:pPr lvl="2" algn="l" rtl="0">
              <a:buClr>
                <a:schemeClr val="accent1"/>
              </a:buClr>
              <a:buSzPct val="100000"/>
              <a:buNone/>
            </a:pPr>
            <a:r>
              <a:rPr lang="en-US" b="0" i="0" u="none" baseline="0"/>
              <a:t>	</a:t>
            </a:r>
          </a:p>
          <a:p>
            <a:pPr lvl="2" algn="l" rtl="0">
              <a:buClr>
                <a:schemeClr val="accent1"/>
              </a:buClr>
              <a:buSzPct val="100000"/>
              <a:buNone/>
            </a:pPr>
            <a:endParaRPr lang="en-US"/>
          </a:p>
          <a:p>
            <a:pPr lvl="2" algn="l" rtl="0">
              <a:buClr>
                <a:schemeClr val="accent1"/>
              </a:buClr>
              <a:buSzPct val="100000"/>
            </a:pPr>
            <a:endParaRPr lang="en-US" dirty="0"/>
          </a:p>
        </p:txBody>
      </p:sp>
      <p:pic>
        <p:nvPicPr>
          <p:cNvPr id="51"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899418" y="4977172"/>
            <a:ext cx="865187" cy="874450"/>
          </a:xfrm>
          <a:prstGeom prst="rect">
            <a:avLst/>
          </a:prstGeom>
          <a:noFill/>
          <a:ln w="9525">
            <a:noFill/>
            <a:miter lim="800000"/>
            <a:headEnd/>
            <a:tailEnd/>
          </a:ln>
        </p:spPr>
      </p:pic>
      <p:pic>
        <p:nvPicPr>
          <p:cNvPr id="16" name="Picture 3" descr="D:\Mahendra Kane\Technical Documents\Presentations_DOCs\Sample Images_PPTs_Symbols\Products\CU320-2.tif"/>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5761" y="2336771"/>
            <a:ext cx="1756593" cy="374323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37507598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CBE20 Communication Board</a:t>
            </a:r>
            <a:endParaRPr lang="en-US" dirty="0"/>
          </a:p>
        </p:txBody>
      </p:sp>
      <p:sp>
        <p:nvSpPr>
          <p:cNvPr id="8" name="Foliennummernplatzhalter 7"/>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33</a:t>
            </a:fld>
            <a:endParaRPr lang="en-US" dirty="0"/>
          </a:p>
        </p:txBody>
      </p:sp>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rtl="0">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82563" lvl="2" indent="-1588" algn="l" rtl="0">
              <a:buClr>
                <a:schemeClr val="accent1"/>
              </a:buClr>
              <a:buSzPct val="100000"/>
              <a:buNone/>
            </a:pPr>
            <a:r>
              <a:rPr lang="en-US" b="1" i="0" u="none" baseline="0">
                <a:solidFill>
                  <a:schemeClr val="bg1"/>
                </a:solidFill>
              </a:rPr>
              <a:t>Can be used to connect to a PROFINET IO network via a CU320-2 Control Unit</a:t>
            </a:r>
            <a:endParaRPr lang="en-US" b="1" i="0" u="none" baseline="0" dirty="0">
              <a:solidFill>
                <a:schemeClr val="bg1"/>
              </a:solidFill>
            </a:endParaRPr>
          </a:p>
        </p:txBody>
      </p:sp>
      <p:sp>
        <p:nvSpPr>
          <p:cNvPr id="15" name="Rechteck 14"/>
          <p:cNvSpPr/>
          <p:nvPr/>
        </p:nvSpPr>
        <p:spPr bwMode="auto">
          <a:xfrm>
            <a:off x="3218854" y="2132856"/>
            <a:ext cx="8496895" cy="576064"/>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19" name="Picture 3"/>
          <p:cNvPicPr>
            <a:picLocks noChangeAspect="1" noChangeArrowheads="1"/>
          </p:cNvPicPr>
          <p:nvPr/>
        </p:nvPicPr>
        <p:blipFill>
          <a:blip r:embed="rId8"/>
          <a:srcRect/>
          <a:stretch>
            <a:fillRect/>
          </a:stretch>
        </p:blipFill>
        <p:spPr bwMode="auto">
          <a:xfrm>
            <a:off x="1130623" y="2276872"/>
            <a:ext cx="1638300" cy="3705225"/>
          </a:xfrm>
          <a:prstGeom prst="rect">
            <a:avLst/>
          </a:prstGeom>
          <a:noFill/>
          <a:ln w="9525">
            <a:noFill/>
            <a:miter lim="800000"/>
            <a:headEnd/>
            <a:tailEnd/>
          </a:ln>
        </p:spPr>
      </p:pic>
      <p:sp>
        <p:nvSpPr>
          <p:cNvPr id="17" name="Inhaltsplatzhalter 6"/>
          <p:cNvSpPr txBox="1">
            <a:spLocks/>
          </p:cNvSpPr>
          <p:nvPr/>
        </p:nvSpPr>
        <p:spPr bwMode="auto">
          <a:xfrm>
            <a:off x="3218854" y="2708920"/>
            <a:ext cx="8496895" cy="3456930"/>
          </a:xfrm>
          <a:prstGeom prst="rect">
            <a:avLst/>
          </a:prstGeom>
          <a:solidFill>
            <a:schemeClr val="lt1"/>
          </a:solidFill>
          <a:ln w="9525">
            <a:solidFill>
              <a:srgbClr val="41AAAA"/>
            </a:solidFill>
            <a:miter lim="800000"/>
            <a:headEnd/>
            <a:tailEnd/>
          </a:ln>
        </p:spPr>
        <p:txBody>
          <a:bodyPr vert="horz" wrap="square" lIns="108000" tIns="144000" rIns="108000" bIns="0" numCol="1" anchor="t" anchorCtr="0" compatLnSpc="1">
            <a:prstTxWarp prst="textNoShape">
              <a:avLst/>
            </a:prstTxWarp>
          </a:bodyPr>
          <a:lstStyle/>
          <a:p>
            <a:pPr marL="180975" marR="0" lvl="2" algn="l" defTabSz="914400" rtl="0" eaLnBrk="1" fontAlgn="base" latinLnBrk="0" hangingPunct="1">
              <a:spcBef>
                <a:spcPts val="600"/>
              </a:spcBef>
              <a:spcAft>
                <a:spcPct val="0"/>
              </a:spcAft>
              <a:buClr>
                <a:schemeClr val="accent1"/>
              </a:buClr>
              <a:buSzPct val="100000"/>
              <a:tabLst/>
              <a:defRPr/>
            </a:pPr>
            <a:r>
              <a:rPr lang="en-US" sz="1600" b="0" i="0" u="none" kern="0" baseline="0">
                <a:solidFill>
                  <a:schemeClr val="tx1"/>
                </a:solidFill>
                <a:ea typeface="+mn-ea"/>
                <a:cs typeface="Arial" pitchFamily="34" charset="0"/>
              </a:rPr>
              <a:t>The CBE20 is required, if</a:t>
            </a:r>
          </a:p>
          <a:p>
            <a:pPr marL="363538" marR="0" lvl="2" indent="-182563" algn="l" defTabSz="914400" rtl="0" eaLnBrk="1" fontAlgn="base" latinLnBrk="0" hangingPunct="1">
              <a:spcBef>
                <a:spcPts val="600"/>
              </a:spcBef>
              <a:spcAft>
                <a:spcPct val="0"/>
              </a:spcAft>
              <a:buClr>
                <a:schemeClr val="accent1"/>
              </a:buClr>
              <a:buSzPct val="100000"/>
              <a:buFont typeface="Arial" panose="020B0604020202020204" pitchFamily="34" charset="0"/>
              <a:buChar char="•"/>
              <a:tabLst/>
              <a:defRPr/>
            </a:pPr>
            <a:r>
              <a:rPr kumimoji="0" lang="en-US" sz="1600" b="0" i="0" u="none" strike="noStrike" kern="0" cap="none" spc="0" normalizeH="0" baseline="0">
                <a:ln>
                  <a:noFill/>
                </a:ln>
                <a:solidFill>
                  <a:schemeClr val="dk1"/>
                </a:solidFill>
                <a:effectLst/>
                <a:uLnTx/>
                <a:uFillTx/>
                <a:ea typeface="+mn-ea"/>
                <a:cs typeface="Arial" pitchFamily="34" charset="0"/>
              </a:rPr>
              <a:t>A SINAMICS S120 converter with a CU320-2 DP is to be connected to a PROFINET-IO network. </a:t>
            </a:r>
          </a:p>
          <a:p>
            <a:pPr marL="363538" marR="0" lvl="2" indent="-182563" algn="l" defTabSz="914400" rtl="0" eaLnBrk="1" fontAlgn="base" latinLnBrk="0" hangingPunct="1">
              <a:spcBef>
                <a:spcPts val="600"/>
              </a:spcBef>
              <a:spcAft>
                <a:spcPct val="0"/>
              </a:spcAft>
              <a:buClr>
                <a:schemeClr val="accent1"/>
              </a:buClr>
              <a:buSzPct val="100000"/>
              <a:buFont typeface="Arial" panose="020B0604020202020204" pitchFamily="34" charset="0"/>
              <a:buChar char="•"/>
              <a:tabLst/>
              <a:defRPr/>
            </a:pPr>
            <a:r>
              <a:rPr lang="en-US" sz="1600" b="0" i="0" u="none" kern="0" baseline="0">
                <a:solidFill>
                  <a:schemeClr val="dk1"/>
                </a:solidFill>
                <a:ea typeface="+mn-ea"/>
                <a:cs typeface="Arial" pitchFamily="34" charset="0"/>
              </a:rPr>
              <a:t>The SINAMICS Link for directly exchanging data between several CU320-2 DP or CU320-2 PN is to be used without a higher-level control system. </a:t>
            </a:r>
          </a:p>
          <a:p>
            <a:pPr marL="363538" marR="0" lvl="2" indent="-182563" algn="l" defTabSz="914400" rtl="0" eaLnBrk="1" fontAlgn="base" latinLnBrk="0" hangingPunct="1">
              <a:spcBef>
                <a:spcPts val="600"/>
              </a:spcBef>
              <a:spcAft>
                <a:spcPct val="0"/>
              </a:spcAft>
              <a:buClr>
                <a:schemeClr val="accent1"/>
              </a:buClr>
              <a:buSzPct val="100000"/>
              <a:buFont typeface="Arial" panose="020B0604020202020204" pitchFamily="34" charset="0"/>
              <a:buChar char="•"/>
              <a:tabLst/>
              <a:defRPr/>
            </a:pPr>
            <a:r>
              <a:rPr kumimoji="0" lang="en-US" sz="1600" b="0" i="0" u="none" strike="noStrike" kern="0" cap="none" spc="0" normalizeH="0" baseline="0">
                <a:ln>
                  <a:noFill/>
                </a:ln>
                <a:solidFill>
                  <a:schemeClr val="dk1"/>
                </a:solidFill>
                <a:effectLst/>
                <a:uLnTx/>
                <a:uFillTx/>
                <a:ea typeface="+mn-ea"/>
                <a:cs typeface="Arial" pitchFamily="34" charset="0"/>
              </a:rPr>
              <a:t>EtherNet/IP should be supported.</a:t>
            </a:r>
            <a:endParaRPr kumimoji="0" lang="en-US" sz="1600" b="0" i="0" u="none" strike="noStrike" kern="0" cap="none" spc="0" normalizeH="0" baseline="0" noProof="0" dirty="0">
              <a:ln>
                <a:noFill/>
              </a:ln>
              <a:solidFill>
                <a:schemeClr val="dk1"/>
              </a:solidFill>
              <a:effectLst/>
              <a:uLnTx/>
              <a:uFillTx/>
              <a:ea typeface="+mn-ea"/>
              <a:cs typeface="Arial" pitchFamily="34" charset="0"/>
            </a:endParaRPr>
          </a:p>
        </p:txBody>
      </p:sp>
    </p:spTree>
    <p:custDataLst>
      <p:tags r:id="rId1"/>
    </p:custDataLst>
    <p:extLst>
      <p:ext uri="{BB962C8B-B14F-4D97-AF65-F5344CB8AC3E}">
        <p14:creationId xmlns:p14="http://schemas.microsoft.com/office/powerpoint/2010/main" val="180236679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CBC10 Communication Board</a:t>
            </a:r>
            <a:endParaRPr lang="en-US" b="1" i="0" u="none" baseline="0" dirty="0"/>
          </a:p>
        </p:txBody>
      </p:sp>
      <p:sp>
        <p:nvSpPr>
          <p:cNvPr id="11" name="Foliennummernplatzhalter 10"/>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34</a:t>
            </a:fld>
            <a:endParaRPr lang="en-US" dirty="0"/>
          </a:p>
        </p:txBody>
      </p:sp>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rtl="0">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82563" lvl="2" indent="-1588" algn="l" rtl="0">
              <a:buClr>
                <a:schemeClr val="accent1"/>
              </a:buClr>
              <a:buSzPct val="100000"/>
              <a:buNone/>
            </a:pPr>
            <a:r>
              <a:rPr lang="en-US" b="1" i="0" u="none" baseline="0">
                <a:solidFill>
                  <a:schemeClr val="lt1"/>
                </a:solidFill>
              </a:rPr>
              <a:t>The CBC10 allows the CU320‑2 Control Unit to interfaced with the CAN protocol </a:t>
            </a:r>
            <a:endParaRPr lang="en-US" b="1" i="0" u="none" baseline="0" dirty="0">
              <a:solidFill>
                <a:schemeClr val="lt1"/>
              </a:solidFill>
            </a:endParaRPr>
          </a:p>
        </p:txBody>
      </p:sp>
      <p:sp>
        <p:nvSpPr>
          <p:cNvPr id="14" name="Rechteck 13"/>
          <p:cNvSpPr/>
          <p:nvPr/>
        </p:nvSpPr>
        <p:spPr bwMode="auto">
          <a:xfrm>
            <a:off x="3218854" y="2132856"/>
            <a:ext cx="8496895" cy="576064"/>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
        <p:nvSpPr>
          <p:cNvPr id="7" name="Inhaltsplatzhalter 6"/>
          <p:cNvSpPr>
            <a:spLocks noGrp="1"/>
          </p:cNvSpPr>
          <p:nvPr>
            <p:ph sz="half" idx="2"/>
          </p:nvPr>
        </p:nvSpPr>
        <p:spPr>
          <a:xfrm>
            <a:off x="3218854" y="2708920"/>
            <a:ext cx="8496895" cy="3456930"/>
          </a:xfrm>
          <a:solidFill>
            <a:schemeClr val="lt1"/>
          </a:solidFill>
          <a:ln>
            <a:solidFill>
              <a:srgbClr val="41AAAA"/>
            </a:solidFill>
          </a:ln>
        </p:spPr>
        <p:txBody>
          <a:bodyPr lIns="108000" tIns="144000" rIns="108000"/>
          <a:lstStyle/>
          <a:p>
            <a:pPr marL="180975" lvl="2" indent="0" algn="l" rtl="0">
              <a:lnSpc>
                <a:spcPct val="100000"/>
              </a:lnSpc>
              <a:spcBef>
                <a:spcPts val="600"/>
              </a:spcBef>
              <a:buClr>
                <a:schemeClr val="accent1"/>
              </a:buClr>
              <a:buSzPct val="100000"/>
              <a:buNone/>
            </a:pPr>
            <a:r>
              <a:rPr lang="en-US" sz="1600" b="0" i="0" u="none" baseline="0">
                <a:solidFill>
                  <a:schemeClr val="dk1"/>
                </a:solidFill>
              </a:rPr>
              <a:t>The CBC10 is used to interface the CU320-2 – and therefore the drive system – to the CAN protocol (Controller Area Network). The associated driver software complies with the standards of the following CANopen specification of the CiA (CAN in Automation)</a:t>
            </a:r>
          </a:p>
          <a:p>
            <a:pPr lvl="2" algn="l" rtl="0">
              <a:lnSpc>
                <a:spcPct val="100000"/>
              </a:lnSpc>
              <a:spcBef>
                <a:spcPts val="600"/>
              </a:spcBef>
              <a:buClr>
                <a:schemeClr val="accent1"/>
              </a:buClr>
              <a:buSzPct val="100000"/>
            </a:pPr>
            <a:r>
              <a:rPr lang="en-US" sz="1600" b="0" i="0" u="none" baseline="0">
                <a:solidFill>
                  <a:schemeClr val="dk1"/>
                </a:solidFill>
              </a:rPr>
              <a:t>Communication profiles in accordance with DS 301</a:t>
            </a:r>
          </a:p>
          <a:p>
            <a:pPr lvl="2" algn="l" rtl="0">
              <a:lnSpc>
                <a:spcPct val="100000"/>
              </a:lnSpc>
              <a:spcBef>
                <a:spcPts val="0"/>
              </a:spcBef>
              <a:buClr>
                <a:schemeClr val="accent1"/>
              </a:buClr>
              <a:buSzPct val="100000"/>
            </a:pPr>
            <a:r>
              <a:rPr lang="en-US" sz="1600" b="0" i="0" u="none" baseline="0">
                <a:solidFill>
                  <a:schemeClr val="dk1"/>
                </a:solidFill>
              </a:rPr>
              <a:t>Drive profile in accordance with DSP 402 (Profile Velocity Mode)</a:t>
            </a:r>
          </a:p>
          <a:p>
            <a:pPr lvl="2" algn="l" rtl="0">
              <a:lnSpc>
                <a:spcPct val="100000"/>
              </a:lnSpc>
              <a:spcBef>
                <a:spcPts val="0"/>
              </a:spcBef>
              <a:buClr>
                <a:schemeClr val="accent1"/>
              </a:buClr>
              <a:buSzPct val="100000"/>
            </a:pPr>
            <a:r>
              <a:rPr lang="en-US" sz="1600" b="0" i="0" u="none" baseline="0">
                <a:solidFill>
                  <a:schemeClr val="dk1"/>
                </a:solidFill>
              </a:rPr>
              <a:t>EDS (Electronic Data Sheet) in accordance with DSP 306</a:t>
            </a:r>
          </a:p>
          <a:p>
            <a:pPr lvl="2" algn="l" rtl="0">
              <a:lnSpc>
                <a:spcPct val="100000"/>
              </a:lnSpc>
              <a:spcBef>
                <a:spcPts val="0"/>
              </a:spcBef>
              <a:buClr>
                <a:schemeClr val="accent1"/>
              </a:buClr>
              <a:buSzPct val="100000"/>
            </a:pPr>
            <a:r>
              <a:rPr lang="en-US" sz="1600" b="0" i="0" u="none" baseline="0">
                <a:solidFill>
                  <a:schemeClr val="dk1"/>
                </a:solidFill>
              </a:rPr>
              <a:t>Signals the operating state according to DSP 305</a:t>
            </a:r>
          </a:p>
          <a:p>
            <a:pPr marL="180975" lvl="2" indent="0" algn="l" rtl="0">
              <a:lnSpc>
                <a:spcPct val="100000"/>
              </a:lnSpc>
              <a:spcBef>
                <a:spcPts val="600"/>
              </a:spcBef>
              <a:buClr>
                <a:schemeClr val="accent1"/>
              </a:buClr>
              <a:buSzPct val="100000"/>
              <a:buNone/>
            </a:pPr>
            <a:r>
              <a:rPr lang="en-US" sz="1600" b="0" i="0" u="none" baseline="0">
                <a:solidFill>
                  <a:schemeClr val="dk1"/>
                </a:solidFill>
              </a:rPr>
              <a:t>It is installed in the CU320-2 option slot.</a:t>
            </a:r>
            <a:endParaRPr lang="en-US" sz="1600" b="0" i="0" u="none" baseline="0" dirty="0">
              <a:solidFill>
                <a:schemeClr val="dk1"/>
              </a:solidFill>
            </a:endParaRPr>
          </a:p>
        </p:txBody>
      </p:sp>
      <p:pic>
        <p:nvPicPr>
          <p:cNvPr id="8"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4579" y="2960948"/>
            <a:ext cx="2306812" cy="228452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7879281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Terminal Board TB30</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35</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7764625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TB30 can be used to increase the number of terminals </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36000" tIns="108000" rIns="36000"/>
          <a:lstStyle/>
          <a:p>
            <a:pPr lvl="2" algn="l" rtl="0">
              <a:lnSpc>
                <a:spcPct val="100000"/>
              </a:lnSpc>
              <a:spcBef>
                <a:spcPts val="600"/>
              </a:spcBef>
              <a:buClr>
                <a:schemeClr val="accent1"/>
              </a:buClr>
              <a:buSzPct val="100000"/>
            </a:pPr>
            <a:r>
              <a:rPr lang="en-US" sz="1600" b="0" i="0" u="none" baseline="0"/>
              <a:t>A Control Unit can be expanded by digital inputs/outputs as well as analog inputs/outputs.</a:t>
            </a:r>
          </a:p>
          <a:p>
            <a:pPr lvl="2" algn="l" rtl="0">
              <a:lnSpc>
                <a:spcPct val="100000"/>
              </a:lnSpc>
              <a:spcBef>
                <a:spcPts val="600"/>
              </a:spcBef>
              <a:buClr>
                <a:schemeClr val="accent1"/>
              </a:buClr>
              <a:buSzPct val="100000"/>
            </a:pPr>
            <a:r>
              <a:rPr lang="en-US" sz="1600" b="0" i="0" u="none" baseline="0">
                <a:sym typeface="Wingdings" panose="05000000000000000000" pitchFamily="2" charset="2"/>
              </a:rPr>
              <a:t>The TB30 is inserted in the slot to optionally expand the CU320-2 Control Unit. </a:t>
            </a:r>
          </a:p>
          <a:p>
            <a:pPr lvl="2" algn="l" rtl="0">
              <a:lnSpc>
                <a:spcPct val="100000"/>
              </a:lnSpc>
              <a:spcBef>
                <a:spcPts val="600"/>
              </a:spcBef>
              <a:buClr>
                <a:schemeClr val="accent1"/>
              </a:buClr>
              <a:buSzPct val="100000"/>
            </a:pPr>
            <a:r>
              <a:rPr lang="en-US" sz="1600" b="0" i="0" u="none" baseline="0"/>
              <a:t>The following are provided on the TB30:</a:t>
            </a:r>
          </a:p>
          <a:p>
            <a:pPr lvl="3" algn="l" rtl="0">
              <a:lnSpc>
                <a:spcPct val="100000"/>
              </a:lnSpc>
              <a:spcBef>
                <a:spcPts val="600"/>
              </a:spcBef>
              <a:buClr>
                <a:schemeClr val="accent1"/>
              </a:buClr>
              <a:buSzPct val="100000"/>
              <a:buFont typeface="Arial" panose="020B0604020202020204" pitchFamily="34" charset="0"/>
              <a:buChar char="•"/>
            </a:pPr>
            <a:r>
              <a:rPr lang="en-US" sz="1600" b="0" i="0" u="none" baseline="0"/>
              <a:t>Power supply for digital inputs/digital outputs</a:t>
            </a:r>
          </a:p>
          <a:p>
            <a:pPr lvl="3" algn="l" rtl="0">
              <a:lnSpc>
                <a:spcPct val="100000"/>
              </a:lnSpc>
              <a:spcBef>
                <a:spcPts val="0"/>
              </a:spcBef>
              <a:buClr>
                <a:schemeClr val="accent1"/>
              </a:buClr>
              <a:buSzPct val="100000"/>
              <a:buFont typeface="Arial" panose="020B0604020202020204" pitchFamily="34" charset="0"/>
              <a:buChar char="•"/>
            </a:pPr>
            <a:r>
              <a:rPr lang="en-US" sz="1600" b="0" i="0" u="none" baseline="0"/>
              <a:t>4 digital inputs</a:t>
            </a:r>
          </a:p>
          <a:p>
            <a:pPr lvl="3" algn="l" rtl="0">
              <a:lnSpc>
                <a:spcPct val="100000"/>
              </a:lnSpc>
              <a:spcBef>
                <a:spcPts val="0"/>
              </a:spcBef>
              <a:buClr>
                <a:schemeClr val="accent1"/>
              </a:buClr>
              <a:buSzPct val="100000"/>
              <a:buFont typeface="Arial" panose="020B0604020202020204" pitchFamily="34" charset="0"/>
              <a:buChar char="•"/>
            </a:pPr>
            <a:r>
              <a:rPr lang="en-US" sz="1600" b="0" i="0" u="none" baseline="0"/>
              <a:t>4 digital outputs</a:t>
            </a:r>
          </a:p>
          <a:p>
            <a:pPr lvl="3" algn="l" rtl="0">
              <a:lnSpc>
                <a:spcPct val="100000"/>
              </a:lnSpc>
              <a:spcBef>
                <a:spcPts val="0"/>
              </a:spcBef>
              <a:buClr>
                <a:schemeClr val="accent1"/>
              </a:buClr>
              <a:buSzPct val="100000"/>
              <a:buFont typeface="Arial" panose="020B0604020202020204" pitchFamily="34" charset="0"/>
              <a:buChar char="•"/>
            </a:pPr>
            <a:r>
              <a:rPr lang="en-US" sz="1600" b="0" i="0" u="none" baseline="0"/>
              <a:t>2 analog inputs</a:t>
            </a:r>
          </a:p>
          <a:p>
            <a:pPr lvl="3" algn="l" rtl="0">
              <a:lnSpc>
                <a:spcPct val="100000"/>
              </a:lnSpc>
              <a:spcBef>
                <a:spcPts val="0"/>
              </a:spcBef>
              <a:buClr>
                <a:schemeClr val="accent1"/>
              </a:buClr>
              <a:buSzPct val="100000"/>
              <a:buFont typeface="Arial" panose="020B0604020202020204" pitchFamily="34" charset="0"/>
              <a:buChar char="•"/>
            </a:pPr>
            <a:r>
              <a:rPr lang="en-US" sz="1600" b="0" i="0" u="none" baseline="0"/>
              <a:t>2 analog outputs</a:t>
            </a:r>
          </a:p>
          <a:p>
            <a:pPr lvl="2" algn="l" rtl="0">
              <a:buClr>
                <a:schemeClr val="accent1"/>
              </a:buClr>
              <a:buSzPct val="100000"/>
            </a:pPr>
            <a:endParaRPr lang="en-US"/>
          </a:p>
          <a:p>
            <a:pPr lvl="2" algn="l" rtl="0">
              <a:buClr>
                <a:schemeClr val="accent1"/>
              </a:buClr>
              <a:buSzPct val="100000"/>
              <a:buNone/>
            </a:pPr>
            <a:endParaRPr lang="en-US" dirty="0"/>
          </a:p>
        </p:txBody>
      </p:sp>
      <p:pic>
        <p:nvPicPr>
          <p:cNvPr id="5427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8595" y="3140968"/>
            <a:ext cx="2156857" cy="180808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8503897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extLst>
              <p:ext uri="{D42A27DB-BD31-4B8C-83A1-F6EECF244321}">
                <p14:modId xmlns:p14="http://schemas.microsoft.com/office/powerpoint/2010/main" val="1832300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p:txBody>
          <a:bodyPr/>
          <a:lstStyle/>
          <a:p>
            <a:pPr algn="l" rtl="0"/>
            <a:r>
              <a:rPr lang="en-US" b="1" i="0" u="none" baseline="0"/>
              <a:t>SIMOTION D4x5-2</a:t>
            </a:r>
            <a:endParaRPr lang="en-US" b="1" i="0" u="none" baseline="0" dirty="0"/>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36</a:t>
            </a:fld>
            <a:endParaRPr lang="en-US" dirty="0"/>
          </a:p>
        </p:txBody>
      </p:sp>
      <p:sp>
        <p:nvSpPr>
          <p:cNvPr id="6"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82563" lvl="2" indent="-1588" algn="l" rtl="0">
              <a:buSzPct val="100000"/>
              <a:buFontTx/>
              <a:buNone/>
            </a:pPr>
            <a:r>
              <a:rPr lang="en-US" b="1" i="0" u="none" kern="0" baseline="0">
                <a:solidFill>
                  <a:schemeClr val="lt1"/>
                </a:solidFill>
              </a:rPr>
              <a:t>SIMOTION D4x5-2 + SINAMICS S120 for demanding motion control tasks directly in the drive</a:t>
            </a:r>
            <a:endParaRPr lang="en-US" b="1" i="0" u="none" kern="0" baseline="0" dirty="0">
              <a:solidFill>
                <a:schemeClr val="lt1"/>
              </a:solidFill>
            </a:endParaRPr>
          </a:p>
        </p:txBody>
      </p:sp>
      <p:sp>
        <p:nvSpPr>
          <p:cNvPr id="8" name="Rechteck 7"/>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txBox="1">
            <a:spLocks/>
          </p:cNvSpPr>
          <p:nvPr/>
        </p:nvSpPr>
        <p:spPr>
          <a:xfrm>
            <a:off x="3218854" y="2564904"/>
            <a:ext cx="8496895" cy="3636404"/>
          </a:xfrm>
          <a:prstGeom prst="rect">
            <a:avLst/>
          </a:prstGeom>
          <a:solidFill>
            <a:schemeClr val="lt1"/>
          </a:solidFill>
          <a:ln>
            <a:solidFill>
              <a:srgbClr val="41AAAA"/>
            </a:solidFill>
          </a:ln>
        </p:spPr>
        <p:txBody>
          <a:bodyPr lIns="108000" tIns="144000" rIns="10800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358775" indent="-185738" algn="l" rtl="0">
              <a:lnSpc>
                <a:spcPct val="100000"/>
              </a:lnSpc>
              <a:spcBef>
                <a:spcPts val="600"/>
              </a:spcBef>
              <a:buFont typeface="Arial" panose="020B0604020202020204" pitchFamily="34" charset="0"/>
              <a:buChar char="•"/>
            </a:pPr>
            <a:r>
              <a:rPr lang="en-US" sz="1600" b="0" i="0" u="none" baseline="0" dirty="0"/>
              <a:t>SIMOTION D4x5-2 are Control Units for multi-axis applications in the SINAMICS S120 in the </a:t>
            </a:r>
            <a:r>
              <a:rPr lang="en-US" sz="1600" b="0" i="0" u="none" baseline="0" dirty="0" err="1"/>
              <a:t>Booksize</a:t>
            </a:r>
            <a:r>
              <a:rPr lang="en-US" sz="1600" b="0" i="0" u="none" baseline="0" dirty="0"/>
              <a:t> format – and are available in the following performance versions:</a:t>
            </a:r>
          </a:p>
          <a:p>
            <a:pPr marL="531813" lvl="1" indent="-173038" algn="l" rtl="0">
              <a:lnSpc>
                <a:spcPct val="100000"/>
              </a:lnSpc>
              <a:spcBef>
                <a:spcPts val="600"/>
              </a:spcBef>
              <a:buFont typeface="Arial" panose="020B0604020202020204" pitchFamily="34" charset="0"/>
              <a:buChar char="•"/>
            </a:pPr>
            <a:r>
              <a:rPr lang="en-US" sz="1400" b="0" i="0" u="none" baseline="0" dirty="0"/>
              <a:t>SIMOTION D425-2 DP and D425-2 DP/PN Control Units (BASIC Performance) for up to 16 axes</a:t>
            </a:r>
          </a:p>
          <a:p>
            <a:pPr marL="531813" lvl="1" indent="-173038" algn="l" rtl="0">
              <a:lnSpc>
                <a:spcPct val="100000"/>
              </a:lnSpc>
              <a:buFont typeface="Arial" panose="020B0604020202020204" pitchFamily="34" charset="0"/>
              <a:buChar char="•"/>
            </a:pPr>
            <a:r>
              <a:rPr lang="en-US" sz="1400" b="0" i="0" u="none" baseline="0" dirty="0"/>
              <a:t>SIMOTION D435-2 DP and D435-2 DP/PN Control Units (STANDARD Performance) for up to 32 axes</a:t>
            </a:r>
          </a:p>
          <a:p>
            <a:pPr marL="531813" lvl="1" indent="-173038" algn="l" rtl="0">
              <a:lnSpc>
                <a:spcPct val="100000"/>
              </a:lnSpc>
              <a:buFont typeface="Arial" panose="020B0604020202020204" pitchFamily="34" charset="0"/>
              <a:buChar char="•"/>
            </a:pPr>
            <a:r>
              <a:rPr lang="en-US" sz="1400" b="0" i="0" u="none" baseline="0" dirty="0"/>
              <a:t>SIMOTION D445-2 DP/PN Control Units (HIGH Performance) for up to 64 axes</a:t>
            </a:r>
          </a:p>
          <a:p>
            <a:pPr marL="531813" lvl="1" indent="-173038" algn="l" rtl="0">
              <a:lnSpc>
                <a:spcPct val="100000"/>
              </a:lnSpc>
              <a:buFont typeface="Arial" panose="020B0604020202020204" pitchFamily="34" charset="0"/>
              <a:buChar char="•"/>
            </a:pPr>
            <a:r>
              <a:rPr lang="en-US" sz="1400" b="0" i="0" u="none" baseline="0" dirty="0"/>
              <a:t>SIMOTION D455-2 DP/PN Control Units (ULTRA-HIGH Performance) for up to 128 axes</a:t>
            </a:r>
          </a:p>
          <a:p>
            <a:pPr marL="358775" indent="-185738" algn="l" rtl="0">
              <a:lnSpc>
                <a:spcPct val="100000"/>
              </a:lnSpc>
              <a:spcBef>
                <a:spcPts val="600"/>
              </a:spcBef>
              <a:buFont typeface="Arial" panose="020B0604020202020204" pitchFamily="34" charset="0"/>
              <a:buChar char="•"/>
            </a:pPr>
            <a:r>
              <a:rPr lang="en-US" sz="1600" b="0" i="0" u="none" kern="0" baseline="0" dirty="0"/>
              <a:t>PLC, motion control and technology functions are directly integrated in the drive</a:t>
            </a:r>
          </a:p>
          <a:p>
            <a:pPr marL="358775" indent="-185738" algn="l" rtl="0">
              <a:lnSpc>
                <a:spcPct val="100000"/>
              </a:lnSpc>
              <a:spcBef>
                <a:spcPts val="600"/>
              </a:spcBef>
              <a:buFont typeface="Arial" panose="020B0604020202020204" pitchFamily="34" charset="0"/>
              <a:buChar char="•"/>
            </a:pPr>
            <a:r>
              <a:rPr lang="en-US" sz="1600" b="0" i="0" u="none" kern="0" baseline="0" dirty="0"/>
              <a:t>Extremely </a:t>
            </a:r>
            <a:r>
              <a:rPr lang="en-US" sz="1600" b="0" i="0" u="none" baseline="0" dirty="0"/>
              <a:t>simple engineering from the drive commissioning up to open-loop control and motion control applications.</a:t>
            </a:r>
          </a:p>
          <a:p>
            <a:pPr marL="358775" indent="-185738" algn="l" rtl="0">
              <a:lnSpc>
                <a:spcPct val="100000"/>
              </a:lnSpc>
              <a:spcBef>
                <a:spcPts val="600"/>
              </a:spcBef>
              <a:buFont typeface="Arial" panose="020B0604020202020204" pitchFamily="34" charset="0"/>
              <a:buChar char="•"/>
            </a:pPr>
            <a:r>
              <a:rPr lang="en-US" sz="1600" b="0" i="0" u="none" baseline="0" dirty="0"/>
              <a:t>Service friendly as a CompactFlash card can be simply replaced with all of the data (programs, data, drive </a:t>
            </a:r>
            <a:r>
              <a:rPr lang="en-US" sz="1600" b="0" i="0" u="none" baseline="0" dirty="0">
                <a:solidFill>
                  <a:srgbClr val="000000"/>
                </a:solidFill>
              </a:rPr>
              <a:t>parameters, license key).</a:t>
            </a:r>
            <a:endParaRPr lang="en-US" b="0" i="0" u="none" kern="0" baseline="0" dirty="0"/>
          </a:p>
          <a:p>
            <a:pPr lvl="2" algn="l" rtl="0">
              <a:buSzPct val="100000"/>
              <a:buFontTx/>
              <a:buNone/>
            </a:pPr>
            <a:endParaRPr lang="en-US" kern="0" dirty="0"/>
          </a:p>
          <a:p>
            <a:pPr lvl="2" algn="l" rtl="0">
              <a:buSzPct val="100000"/>
            </a:pPr>
            <a:endParaRPr lang="en-US" kern="0" dirty="0"/>
          </a:p>
        </p:txBody>
      </p:sp>
      <p:pic>
        <p:nvPicPr>
          <p:cNvPr id="38502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27063" y="3013107"/>
            <a:ext cx="2341016" cy="219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389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2521317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12" name="Foliennummernplatzhalter 11"/>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37</a:t>
            </a:fld>
            <a:endParaRPr lang="en-US" dirty="0"/>
          </a:p>
        </p:txBody>
      </p:sp>
      <p:sp>
        <p:nvSpPr>
          <p:cNvPr id="2" name="Titel 1"/>
          <p:cNvSpPr>
            <a:spLocks noGrp="1"/>
          </p:cNvSpPr>
          <p:nvPr>
            <p:ph type="title"/>
          </p:nvPr>
        </p:nvSpPr>
        <p:spPr>
          <a:xfrm>
            <a:off x="627064" y="440668"/>
            <a:ext cx="8208416" cy="720000"/>
          </a:xfrm>
        </p:spPr>
        <p:txBody>
          <a:bodyPr lIns="0" tIns="0" rIns="0" bIns="0" anchor="t"/>
          <a:lstStyle/>
          <a:p>
            <a:pPr>
              <a:buSzPts val="2200"/>
            </a:pPr>
            <a:r>
              <a:rPr lang="en-US" baseline="0">
                <a:latin typeface="Arial"/>
              </a:rPr>
              <a:t>Control Unit: </a:t>
            </a:r>
            <a:r>
              <a:rPr lang="en-US">
                <a:latin typeface="Arial"/>
              </a:rPr>
              <a:t>SINUMERIK </a:t>
            </a:r>
            <a:r>
              <a:rPr lang="en-US" dirty="0">
                <a:latin typeface="Arial"/>
              </a:rPr>
              <a:t>840D </a:t>
            </a:r>
            <a:r>
              <a:rPr lang="en-US" dirty="0" err="1">
                <a:latin typeface="Arial"/>
              </a:rPr>
              <a:t>sl</a:t>
            </a:r>
            <a:r>
              <a:rPr lang="en-US" dirty="0">
                <a:latin typeface="Arial"/>
              </a:rPr>
              <a:t> NCU </a:t>
            </a:r>
            <a:r>
              <a:rPr lang="en-US">
                <a:latin typeface="Arial"/>
              </a:rPr>
              <a:t>7x0.3B  for</a:t>
            </a:r>
            <a:br>
              <a:rPr lang="en-US">
                <a:latin typeface="Arial"/>
              </a:rPr>
            </a:br>
            <a:r>
              <a:rPr lang="en-US" baseline="0">
                <a:latin typeface="Arial"/>
              </a:rPr>
              <a:t>Machine tool construction applications</a:t>
            </a:r>
            <a:endParaRPr lang="en-US" dirty="0">
              <a:latin typeface="Arial"/>
            </a:endParaRPr>
          </a:p>
        </p:txBody>
      </p:sp>
      <p:sp>
        <p:nvSpPr>
          <p:cNvPr id="6"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82563" lvl="2" indent="-1588" algn="l" rtl="0">
              <a:buSzPct val="100000"/>
              <a:buFontTx/>
              <a:buNone/>
            </a:pPr>
            <a:r>
              <a:rPr lang="en-US" b="1" i="0" u="none" kern="0" baseline="0">
                <a:solidFill>
                  <a:schemeClr val="lt1"/>
                </a:solidFill>
              </a:rPr>
              <a:t>SINUMERIK + SINAMICS S120 for the premium class of CNCs</a:t>
            </a:r>
            <a:endParaRPr lang="en-US" b="1" i="0" u="none" kern="0" baseline="0" dirty="0">
              <a:solidFill>
                <a:schemeClr val="lt1"/>
              </a:solidFill>
            </a:endParaRPr>
          </a:p>
        </p:txBody>
      </p:sp>
      <p:sp>
        <p:nvSpPr>
          <p:cNvPr id="8" name="Rechteck 7"/>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txBox="1">
            <a:spLocks/>
          </p:cNvSpPr>
          <p:nvPr/>
        </p:nvSpPr>
        <p:spPr>
          <a:xfrm>
            <a:off x="3255368" y="2564904"/>
            <a:ext cx="8496895" cy="3636404"/>
          </a:xfrm>
          <a:prstGeom prst="rect">
            <a:avLst/>
          </a:prstGeom>
          <a:solidFill>
            <a:schemeClr val="lt1"/>
          </a:solidFill>
          <a:ln>
            <a:solidFill>
              <a:srgbClr val="41AAAA"/>
            </a:solidFill>
          </a:ln>
        </p:spPr>
        <p:txBody>
          <a:bodyPr lIns="108000" tIns="14400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285750" lvl="3" indent="-193675">
              <a:lnSpc>
                <a:spcPct val="100000"/>
              </a:lnSpc>
              <a:spcBef>
                <a:spcPts val="300"/>
              </a:spcBef>
            </a:pPr>
            <a:r>
              <a:rPr lang="en-US" sz="1600" b="0" i="0" u="none" baseline="0"/>
              <a:t>Highest performance in the </a:t>
            </a:r>
            <a:br>
              <a:rPr lang="en-US" sz="1600"/>
            </a:br>
            <a:r>
              <a:rPr lang="en-US" sz="1600" b="0" i="0" u="none" baseline="0"/>
              <a:t>premium class of CNC systems</a:t>
            </a:r>
          </a:p>
          <a:p>
            <a:pPr marL="285750" lvl="3" indent="-193675">
              <a:lnSpc>
                <a:spcPct val="100000"/>
              </a:lnSpc>
              <a:spcBef>
                <a:spcPts val="300"/>
              </a:spcBef>
            </a:pPr>
            <a:r>
              <a:rPr lang="en-US" sz="1600" b="0" i="0" u="none" baseline="0"/>
              <a:t>Maximum degree of openness </a:t>
            </a:r>
            <a:br>
              <a:rPr lang="en-US" sz="1600" b="0" i="0" u="none" baseline="0"/>
            </a:br>
            <a:r>
              <a:rPr lang="en-US" sz="1600" b="0" i="0" u="none" baseline="0"/>
              <a:t>and flexibility</a:t>
            </a:r>
          </a:p>
          <a:p>
            <a:pPr marL="285750" lvl="3" indent="-193675">
              <a:lnSpc>
                <a:spcPct val="100000"/>
              </a:lnSpc>
              <a:spcBef>
                <a:spcPts val="300"/>
              </a:spcBef>
            </a:pPr>
            <a:r>
              <a:rPr lang="en-US" sz="1600" b="0" i="0" u="none" baseline="0"/>
              <a:t>Drive-based, modular CNC</a:t>
            </a:r>
          </a:p>
          <a:p>
            <a:pPr marL="285750" lvl="3" indent="-193675">
              <a:lnSpc>
                <a:spcPct val="100000"/>
              </a:lnSpc>
              <a:spcBef>
                <a:spcPts val="300"/>
              </a:spcBef>
            </a:pPr>
            <a:r>
              <a:rPr lang="en-US" sz="1600" b="0" i="0" u="none" baseline="0"/>
              <a:t>Multi-technology CNC</a:t>
            </a:r>
          </a:p>
          <a:p>
            <a:pPr marL="285750" lvl="3" indent="-193675">
              <a:lnSpc>
                <a:spcPct val="100000"/>
              </a:lnSpc>
              <a:spcBef>
                <a:spcPts val="300"/>
              </a:spcBef>
            </a:pPr>
            <a:r>
              <a:rPr lang="en-US" sz="1600"/>
              <a:t>Modular panel concept up to </a:t>
            </a:r>
            <a:br>
              <a:rPr lang="en-US" sz="1600"/>
            </a:br>
            <a:r>
              <a:rPr lang="en-US" sz="1600"/>
              <a:t>24” color display</a:t>
            </a:r>
          </a:p>
          <a:p>
            <a:pPr marL="285750" lvl="3" indent="-193675">
              <a:lnSpc>
                <a:spcPct val="100000"/>
              </a:lnSpc>
              <a:spcBef>
                <a:spcPts val="300"/>
              </a:spcBef>
              <a:spcAft>
                <a:spcPts val="300"/>
              </a:spcAft>
            </a:pPr>
            <a:r>
              <a:rPr lang="en-US" sz="1600"/>
              <a:t>Up to 30x machining channels</a:t>
            </a:r>
          </a:p>
          <a:p>
            <a:pPr marL="285750" lvl="3" indent="-193675">
              <a:lnSpc>
                <a:spcPct val="100000"/>
              </a:lnSpc>
              <a:spcBef>
                <a:spcPts val="0"/>
              </a:spcBef>
            </a:pPr>
            <a:r>
              <a:rPr lang="en-US" sz="1600" b="0" i="0" u="none" baseline="0"/>
              <a:t>Up to 93x axes/spindles and any</a:t>
            </a:r>
            <a:br>
              <a:rPr lang="en-US" sz="1600"/>
            </a:br>
            <a:r>
              <a:rPr lang="en-US" sz="1600" b="0" i="0" u="none" baseline="0"/>
              <a:t>number of axes controlled </a:t>
            </a:r>
            <a:r>
              <a:rPr lang="en-US" sz="1600" b="0" i="0" u="none" baseline="0" dirty="0"/>
              <a:t>by </a:t>
            </a:r>
            <a:r>
              <a:rPr lang="en-US" sz="1600" b="0" i="0" u="none" baseline="0"/>
              <a:t>the PLC</a:t>
            </a:r>
            <a:endParaRPr lang="en-US" sz="1600" dirty="0"/>
          </a:p>
        </p:txBody>
      </p:sp>
      <p:pic>
        <p:nvPicPr>
          <p:cNvPr id="386050" name="Picture 2" descr="Ähnliches Foto"/>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84904" y="2598734"/>
            <a:ext cx="1341863" cy="284047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133760" y="5553236"/>
            <a:ext cx="864096" cy="21602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SINUMERIK 840D sl</a:t>
            </a:r>
          </a:p>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NCU 730.3B PN</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492593" name="Picture 49" descr="C:\Users\z001tyyt\AppData\Local\Microsoft\Windows\Temporary Internet Files\Content.IE5\RR354XAY\G_NC01_EN_01043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83388" y="2840683"/>
            <a:ext cx="4788395" cy="3035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470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1687138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11" name="Foliennummernplatzhalter 10"/>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38</a:t>
            </a:fld>
            <a:endParaRPr lang="en-US" dirty="0"/>
          </a:p>
        </p:txBody>
      </p:sp>
      <p:sp>
        <p:nvSpPr>
          <p:cNvPr id="2" name="Titel 1"/>
          <p:cNvSpPr>
            <a:spLocks noGrp="1"/>
          </p:cNvSpPr>
          <p:nvPr>
            <p:ph type="title"/>
          </p:nvPr>
        </p:nvSpPr>
        <p:spPr>
          <a:xfrm>
            <a:off x="627064" y="440668"/>
            <a:ext cx="8208416" cy="720000"/>
          </a:xfrm>
        </p:spPr>
        <p:txBody>
          <a:bodyPr lIns="0" tIns="0" rIns="0" bIns="0" anchor="t"/>
          <a:lstStyle/>
          <a:p>
            <a:pPr>
              <a:buSzPts val="2200"/>
            </a:pPr>
            <a:r>
              <a:rPr lang="en-US" baseline="0">
                <a:latin typeface="Arial"/>
              </a:rPr>
              <a:t>Control Unit: </a:t>
            </a:r>
            <a:r>
              <a:rPr lang="en-US">
                <a:latin typeface="Arial"/>
              </a:rPr>
              <a:t>SINUMERIK </a:t>
            </a:r>
            <a:r>
              <a:rPr lang="en-US" dirty="0">
                <a:latin typeface="Arial"/>
              </a:rPr>
              <a:t>828 PPU </a:t>
            </a:r>
            <a:r>
              <a:rPr lang="en-US">
                <a:latin typeface="Arial"/>
              </a:rPr>
              <a:t>2x0.3 for</a:t>
            </a:r>
            <a:br>
              <a:rPr lang="en-US">
                <a:latin typeface="Arial"/>
              </a:rPr>
            </a:br>
            <a:r>
              <a:rPr lang="en-US" baseline="0">
                <a:latin typeface="Arial"/>
              </a:rPr>
              <a:t>Machine tool construction applications</a:t>
            </a:r>
            <a:endParaRPr lang="en-US" dirty="0">
              <a:latin typeface="Arial"/>
            </a:endParaRPr>
          </a:p>
        </p:txBody>
      </p:sp>
      <p:sp>
        <p:nvSpPr>
          <p:cNvPr id="6"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82563" lvl="2" indent="-1588" algn="l" rtl="0">
              <a:buSzPct val="100000"/>
              <a:buFontTx/>
              <a:buNone/>
            </a:pPr>
            <a:r>
              <a:rPr lang="en-US" b="1" i="0" u="none" kern="0" baseline="0">
                <a:solidFill>
                  <a:schemeClr val="lt1"/>
                </a:solidFill>
              </a:rPr>
              <a:t>SINUMERIK + SINAMICS S120 for the compact class of CNC systems</a:t>
            </a:r>
            <a:endParaRPr lang="en-US" b="1" i="0" u="none" kern="0" baseline="0" dirty="0">
              <a:solidFill>
                <a:schemeClr val="lt1"/>
              </a:solidFill>
            </a:endParaRPr>
          </a:p>
        </p:txBody>
      </p:sp>
      <p:sp>
        <p:nvSpPr>
          <p:cNvPr id="8" name="Rechteck 7"/>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txBox="1">
            <a:spLocks/>
          </p:cNvSpPr>
          <p:nvPr/>
        </p:nvSpPr>
        <p:spPr>
          <a:xfrm>
            <a:off x="3218854" y="2564904"/>
            <a:ext cx="8496895" cy="3636404"/>
          </a:xfrm>
          <a:prstGeom prst="rect">
            <a:avLst/>
          </a:prstGeom>
          <a:solidFill>
            <a:schemeClr val="lt1"/>
          </a:solidFill>
          <a:ln>
            <a:solidFill>
              <a:srgbClr val="41AAAA"/>
            </a:solidFill>
          </a:ln>
        </p:spPr>
        <p:txBody>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588" lvl="1" indent="0" algn="l" rtl="0">
              <a:lnSpc>
                <a:spcPct val="100000"/>
              </a:lnSpc>
              <a:spcBef>
                <a:spcPts val="600"/>
              </a:spcBef>
              <a:buNone/>
            </a:pPr>
            <a:endParaRPr lang="en-US" sz="800"/>
          </a:p>
          <a:p>
            <a:pPr marL="263525" indent="-171450" algn="l" rtl="0">
              <a:lnSpc>
                <a:spcPct val="100000"/>
              </a:lnSpc>
              <a:spcBef>
                <a:spcPts val="300"/>
              </a:spcBef>
              <a:buFont typeface="Arial" panose="020B0604020202020204" pitchFamily="34" charset="0"/>
              <a:buChar char="•"/>
            </a:pPr>
            <a:r>
              <a:rPr lang="en-US" sz="1600"/>
              <a:t>S</a:t>
            </a:r>
            <a:r>
              <a:rPr lang="en-US" sz="1600" b="0" i="0" u="none" baseline="0"/>
              <a:t>olutions in the compact</a:t>
            </a:r>
            <a:br>
              <a:rPr lang="en-US" sz="1600" b="0" i="0" u="none" baseline="0"/>
            </a:br>
            <a:r>
              <a:rPr lang="en-US" sz="1600" b="0" i="0" u="none" baseline="0"/>
              <a:t>class for cost-sensitive markets</a:t>
            </a:r>
          </a:p>
          <a:p>
            <a:pPr marL="263525" indent="-171450" algn="l" rtl="0">
              <a:lnSpc>
                <a:spcPct val="100000"/>
              </a:lnSpc>
              <a:spcBef>
                <a:spcPts val="300"/>
              </a:spcBef>
              <a:buFont typeface="Arial" panose="020B0604020202020204" pitchFamily="34" charset="0"/>
              <a:buChar char="•"/>
            </a:pPr>
            <a:r>
              <a:rPr lang="en-US" sz="1600" b="0" i="0" u="none" baseline="0"/>
              <a:t>High CNC performance</a:t>
            </a:r>
          </a:p>
          <a:p>
            <a:pPr marL="263525" indent="-171450" algn="l" rtl="0">
              <a:lnSpc>
                <a:spcPct val="100000"/>
              </a:lnSpc>
              <a:spcBef>
                <a:spcPts val="300"/>
              </a:spcBef>
              <a:buFont typeface="Arial" panose="020B0604020202020204" pitchFamily="34" charset="0"/>
              <a:buChar char="•"/>
            </a:pPr>
            <a:r>
              <a:rPr lang="en-US" sz="1600" b="0" i="0" u="none" baseline="0"/>
              <a:t>Simple commissioning </a:t>
            </a:r>
          </a:p>
          <a:p>
            <a:pPr marL="263525" indent="-171450" algn="l" rtl="0">
              <a:lnSpc>
                <a:spcPct val="100000"/>
              </a:lnSpc>
              <a:spcBef>
                <a:spcPts val="300"/>
              </a:spcBef>
              <a:buFont typeface="Arial" panose="020B0604020202020204" pitchFamily="34" charset="0"/>
              <a:buChar char="•"/>
            </a:pPr>
            <a:r>
              <a:rPr lang="en-US" sz="1600" b="0" i="0" u="none" baseline="0"/>
              <a:t>Up to 10x axes/spindles and </a:t>
            </a:r>
            <a:br>
              <a:rPr lang="en-US" sz="1600"/>
            </a:br>
            <a:r>
              <a:rPr lang="en-US" sz="1600" b="0" i="0" u="none" baseline="0"/>
              <a:t>2x auxiliary axes</a:t>
            </a:r>
          </a:p>
          <a:p>
            <a:pPr marL="263525" indent="-171450" algn="l" rtl="0">
              <a:lnSpc>
                <a:spcPct val="100000"/>
              </a:lnSpc>
              <a:spcBef>
                <a:spcPts val="300"/>
              </a:spcBef>
              <a:buFont typeface="Arial" panose="020B0604020202020204" pitchFamily="34" charset="0"/>
              <a:buChar char="•"/>
            </a:pPr>
            <a:r>
              <a:rPr lang="en-US" sz="1600" b="0" i="0" u="none" baseline="0"/>
              <a:t>Up to 2x machining channels</a:t>
            </a:r>
          </a:p>
          <a:p>
            <a:pPr marL="263525" indent="-171450" algn="l" rtl="0">
              <a:lnSpc>
                <a:spcPct val="100000"/>
              </a:lnSpc>
              <a:spcBef>
                <a:spcPts val="300"/>
              </a:spcBef>
              <a:buFont typeface="Arial" panose="020B0604020202020204" pitchFamily="34" charset="0"/>
              <a:buChar char="•"/>
            </a:pPr>
            <a:r>
              <a:rPr lang="en-US" sz="1600" b="0" i="0" u="none" baseline="0"/>
              <a:t>10.4"-/15.6" color display</a:t>
            </a:r>
            <a:endParaRPr lang="en-US" sz="1600" b="0" i="0" u="none" baseline="0" dirty="0"/>
          </a:p>
        </p:txBody>
      </p:sp>
      <p:pic>
        <p:nvPicPr>
          <p:cNvPr id="386052" name="Picture 4" descr="Bildergebnis für sinumerik ppu 290.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4463" y="2852936"/>
            <a:ext cx="2144332" cy="21443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842591" y="5111294"/>
            <a:ext cx="864096" cy="33393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SINUMERIK 828 Advanced</a:t>
            </a:r>
            <a:br>
              <a:rPr lang="en-US" sz="800" b="0" i="0" u="none">
                <a:solidFill>
                  <a:srgbClr val="000000"/>
                </a:solidFill>
                <a:latin typeface="Arial"/>
                <a:ea typeface="Arial Unicode MS" panose="020B0604020202020204" pitchFamily="34" charset="-128"/>
                <a:cs typeface="Arial Unicode MS" panose="020B0604020202020204" pitchFamily="34" charset="-128"/>
              </a:rPr>
            </a:br>
            <a:r>
              <a:rPr lang="en-US" sz="800" b="0" i="0" u="none" baseline="0">
                <a:solidFill>
                  <a:srgbClr val="000000"/>
                </a:solidFill>
                <a:latin typeface="Arial"/>
                <a:ea typeface="Arial Unicode MS" panose="020B0604020202020204" pitchFamily="34" charset="-128"/>
                <a:cs typeface="Arial Unicode MS" panose="020B0604020202020204" pitchFamily="34" charset="-128"/>
              </a:rPr>
              <a:t>PPU 290.3</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493617" name="Picture 49" descr="C:\Users\z001tyyt\AppData\Local\Microsoft\Windows\Temporary Internet Files\Content.IE5\7V1LZ95F\G_NC01_EN_01000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83388" y="2827462"/>
            <a:ext cx="4644379" cy="326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025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480224" cy="1170763"/>
          </a:xfrm>
        </p:spPr>
        <p:txBody>
          <a:bodyPr/>
          <a:lstStyle/>
          <a:p>
            <a:pPr algn="l" rtl="0"/>
            <a:r>
              <a:rPr lang="en-US" sz="3200" b="1" i="0" u="none" baseline="0"/>
              <a:t>Line Modules</a:t>
            </a:r>
            <a:br>
              <a:rPr lang="en-US" sz="3200"/>
            </a:br>
            <a:r>
              <a:rPr lang="en-US" sz="2400" b="0" i="0" u="none" baseline="0"/>
              <a:t>Booksize and Booksize Compact formats</a:t>
            </a:r>
            <a:endParaRPr lang="en-US" sz="2400" b="0" i="0" u="none" baseline="0" dirty="0"/>
          </a:p>
        </p:txBody>
      </p:sp>
    </p:spTree>
    <p:extLst>
      <p:ext uri="{BB962C8B-B14F-4D97-AF65-F5344CB8AC3E}">
        <p14:creationId xmlns:p14="http://schemas.microsoft.com/office/powerpoint/2010/main" val="62834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814" name="Objekt 240813" hidden="1"/>
          <p:cNvGraphicFramePr>
            <a:graphicFrameLocks noChangeAspect="1"/>
          </p:cNvGraphicFramePr>
          <p:nvPr>
            <p:custDataLst>
              <p:tags r:id="rId2"/>
            </p:custDataLst>
            <p:extLst>
              <p:ext uri="{D42A27DB-BD31-4B8C-83A1-F6EECF244321}">
                <p14:modId xmlns:p14="http://schemas.microsoft.com/office/powerpoint/2010/main" val="15712113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16" imgH="216" progId="TCLayout.ActiveDocument.1">
                  <p:embed/>
                </p:oleObj>
              </mc:Choice>
              <mc:Fallback>
                <p:oleObj name="think-cell Foli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pic>
        <p:nvPicPr>
          <p:cNvPr id="53453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65628" y="2345860"/>
            <a:ext cx="3198490" cy="378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6265" y="2312876"/>
            <a:ext cx="7039363" cy="381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a:t>
            </a:fld>
            <a:endParaRPr lang="en-US" dirty="0"/>
          </a:p>
        </p:txBody>
      </p:sp>
      <p:sp>
        <p:nvSpPr>
          <p:cNvPr id="6" name="Title 5"/>
          <p:cNvSpPr>
            <a:spLocks noGrp="1"/>
          </p:cNvSpPr>
          <p:nvPr>
            <p:ph type="title"/>
          </p:nvPr>
        </p:nvSpPr>
        <p:spPr>
          <a:xfrm>
            <a:off x="627064" y="440668"/>
            <a:ext cx="8208416" cy="720000"/>
          </a:xfrm>
        </p:spPr>
        <p:txBody>
          <a:bodyPr lIns="0" tIns="0" rIns="0" bIns="0" anchor="t" anchorCtr="0">
            <a:noAutofit/>
          </a:bodyPr>
          <a:lstStyle/>
          <a:p>
            <a:pPr rtl="0">
              <a:buSzPts val="2200"/>
            </a:pPr>
            <a:r>
              <a:rPr lang="en-US" baseline="0">
                <a:latin typeface="Arial"/>
                <a:cs typeface="Arial" charset="0"/>
              </a:rPr>
              <a:t>SINAMICS S120</a:t>
            </a:r>
            <a:br>
              <a:rPr lang="en-US">
                <a:latin typeface="Arial"/>
                <a:cs typeface="Arial" charset="0"/>
              </a:rPr>
            </a:br>
            <a:r>
              <a:rPr lang="en-US" baseline="0">
                <a:latin typeface="Arial"/>
                <a:cs typeface="Arial" charset="0"/>
              </a:rPr>
              <a:t>Positioning in the SINAMICS portfolio	</a:t>
            </a:r>
            <a:endParaRPr lang="en-US" dirty="0">
              <a:latin typeface="Arial"/>
            </a:endParaRPr>
          </a:p>
        </p:txBody>
      </p:sp>
      <p:sp>
        <p:nvSpPr>
          <p:cNvPr id="240816" name="Textfeld 240815"/>
          <p:cNvSpPr txBox="1"/>
          <p:nvPr/>
        </p:nvSpPr>
        <p:spPr>
          <a:xfrm>
            <a:off x="639405" y="1448780"/>
            <a:ext cx="10174619" cy="396044"/>
          </a:xfrm>
          <a:prstGeom prst="rect">
            <a:avLst/>
          </a:prstGeom>
          <a:solidFill>
            <a:schemeClr val="lt1"/>
          </a:solidFill>
        </p:spPr>
        <p:txBody>
          <a:bodyPr vert="horz" wrap="none" lIns="0" tIns="0" rIns="0" bIns="0" rtlCol="0" anchor="ctr">
            <a:noAutofit/>
          </a:bodyPr>
          <a:lstStyle/>
          <a:p>
            <a:pPr algn="ctr" rtl="0" eaLnBrk="1" fontAlgn="base" hangingPunct="1">
              <a:lnSpc>
                <a:spcPct val="110000"/>
              </a:lnSpc>
              <a:spcBef>
                <a:spcPts val="0"/>
              </a:spcBef>
              <a:spcAft>
                <a:spcPct val="0"/>
              </a:spcAft>
            </a:pPr>
            <a:r>
              <a:rPr lang="en-US" sz="1600" b="1" i="0" u="none" baseline="0">
                <a:solidFill>
                  <a:schemeClr val="accent5"/>
                </a:solidFill>
                <a:latin typeface="Arial"/>
                <a:ea typeface="Arial Unicode MS" panose="020B0604020202020204" pitchFamily="34" charset="-128"/>
                <a:cs typeface="Arial Unicode MS" panose="020B0604020202020204" pitchFamily="34" charset="-128"/>
              </a:rPr>
              <a:t>Low voltage AC devices </a:t>
            </a:r>
            <a:endParaRPr lang="en-US" sz="1600" b="1" i="0" u="none" baseline="0" dirty="0">
              <a:solidFill>
                <a:schemeClr val="accent5"/>
              </a:solidFill>
              <a:latin typeface="Arial"/>
              <a:ea typeface="Arial Unicode MS" panose="020B0604020202020204" pitchFamily="34" charset="-128"/>
              <a:cs typeface="Arial Unicode MS" panose="020B0604020202020204" pitchFamily="34" charset="-128"/>
            </a:endParaRPr>
          </a:p>
        </p:txBody>
      </p:sp>
      <p:sp>
        <p:nvSpPr>
          <p:cNvPr id="2" name="Textfeld 1"/>
          <p:cNvSpPr txBox="1"/>
          <p:nvPr/>
        </p:nvSpPr>
        <p:spPr>
          <a:xfrm>
            <a:off x="639406" y="1974050"/>
            <a:ext cx="10174617" cy="371810"/>
          </a:xfrm>
          <a:prstGeom prst="rect">
            <a:avLst/>
          </a:prstGeom>
          <a:solidFill>
            <a:srgbClr val="D7D7CD"/>
          </a:solidFill>
        </p:spPr>
        <p:txBody>
          <a:bodyPr vert="horz" wrap="none" lIns="0" tIns="0" rIns="0" bIns="0" rtlCol="0" anchor="ctr">
            <a:noAutofit/>
          </a:bodyPr>
          <a:lstStyle/>
          <a:p>
            <a:pPr rtl="0" eaLnBrk="1" fontAlgn="base" hangingPunct="1">
              <a:lnSpc>
                <a:spcPct val="110000"/>
              </a:lnSpc>
              <a:spcBef>
                <a:spcPts val="0"/>
              </a:spcBef>
              <a:spcAft>
                <a:spcPct val="0"/>
              </a:spcAft>
            </a:pPr>
            <a:r>
              <a:rPr lang="en-US" sz="1000">
                <a:solidFill>
                  <a:srgbClr val="000000"/>
                </a:solidFill>
                <a:latin typeface="Arial"/>
                <a:ea typeface="Arial Unicode MS" panose="020B0604020202020204" pitchFamily="34" charset="-128"/>
                <a:cs typeface="Arial Unicode MS" panose="020B0604020202020204" pitchFamily="34" charset="-128"/>
              </a:rPr>
              <a:t>				c</a:t>
            </a:r>
            <a:r>
              <a:rPr lang="en-US" sz="1000" b="0" i="0" u="none" baseline="0">
                <a:solidFill>
                  <a:srgbClr val="000000"/>
                </a:solidFill>
                <a:latin typeface="Arial"/>
                <a:ea typeface="Arial Unicode MS" panose="020B0604020202020204" pitchFamily="34" charset="-128"/>
                <a:cs typeface="Arial Unicode MS" panose="020B0604020202020204" pitchFamily="34" charset="-128"/>
              </a:rPr>
              <a:t>onverters</a:t>
            </a:r>
            <a:endParaRPr lang="en-US" sz="10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3" name="Textfeld 12"/>
          <p:cNvSpPr txBox="1"/>
          <p:nvPr/>
        </p:nvSpPr>
        <p:spPr>
          <a:xfrm>
            <a:off x="8359291" y="2010054"/>
            <a:ext cx="2276388" cy="302822"/>
          </a:xfrm>
          <a:prstGeom prst="rect">
            <a:avLst/>
          </a:prstGeom>
          <a:solidFill>
            <a:srgbClr val="D7D7CD"/>
          </a:solidFill>
        </p:spPr>
        <p:txBody>
          <a:bodyPr vert="horz" wrap="none" lIns="0" tIns="0" rIns="0" bIns="0" rtlCol="0" anchor="ctr">
            <a:noAutofit/>
          </a:bodyPr>
          <a:lstStyle/>
          <a:p>
            <a:pPr algn="ctr" rtl="0" eaLnBrk="1" fontAlgn="base" hangingPunct="1">
              <a:lnSpc>
                <a:spcPct val="110000"/>
              </a:lnSpc>
              <a:spcBef>
                <a:spcPts val="0"/>
              </a:spcBef>
              <a:spcAft>
                <a:spcPct val="0"/>
              </a:spcAft>
            </a:pPr>
            <a:r>
              <a:rPr lang="en-US" sz="1000">
                <a:solidFill>
                  <a:srgbClr val="000000"/>
                </a:solidFill>
                <a:latin typeface="Arial"/>
                <a:ea typeface="Arial Unicode MS" panose="020B0604020202020204" pitchFamily="34" charset="-128"/>
                <a:cs typeface="Arial Unicode MS" panose="020B0604020202020204" pitchFamily="34" charset="-128"/>
              </a:rPr>
              <a:t>s</a:t>
            </a:r>
            <a:r>
              <a:rPr lang="en-US" sz="1000" b="0" i="0" u="none" baseline="0">
                <a:solidFill>
                  <a:srgbClr val="000000"/>
                </a:solidFill>
                <a:latin typeface="Arial"/>
                <a:ea typeface="Arial Unicode MS" panose="020B0604020202020204" pitchFamily="34" charset="-128"/>
                <a:cs typeface="Arial Unicode MS" panose="020B0604020202020204" pitchFamily="34" charset="-128"/>
              </a:rPr>
              <a:t>ervo and high-performance drives</a:t>
            </a:r>
            <a:endParaRPr lang="en-US" sz="10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4" name="Freihandform 13"/>
          <p:cNvSpPr/>
          <p:nvPr/>
        </p:nvSpPr>
        <p:spPr bwMode="auto">
          <a:xfrm>
            <a:off x="7793665" y="2316480"/>
            <a:ext cx="609766" cy="3807873"/>
          </a:xfrm>
          <a:custGeom>
            <a:avLst/>
            <a:gdLst>
              <a:gd name="connsiteX0" fmla="*/ 616688 w 637954"/>
              <a:gd name="connsiteY0" fmla="*/ 0 h 3742660"/>
              <a:gd name="connsiteX1" fmla="*/ 0 w 637954"/>
              <a:gd name="connsiteY1" fmla="*/ 1701209 h 3742660"/>
              <a:gd name="connsiteX2" fmla="*/ 10633 w 637954"/>
              <a:gd name="connsiteY2" fmla="*/ 3391786 h 3742660"/>
              <a:gd name="connsiteX3" fmla="*/ 637954 w 637954"/>
              <a:gd name="connsiteY3" fmla="*/ 3742660 h 3742660"/>
              <a:gd name="connsiteX4" fmla="*/ 616688 w 637954"/>
              <a:gd name="connsiteY4" fmla="*/ 0 h 374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954" h="3742660">
                <a:moveTo>
                  <a:pt x="616688" y="0"/>
                </a:moveTo>
                <a:lnTo>
                  <a:pt x="0" y="1701209"/>
                </a:lnTo>
                <a:cubicBezTo>
                  <a:pt x="3544" y="2264735"/>
                  <a:pt x="7089" y="2828260"/>
                  <a:pt x="10633" y="3391786"/>
                </a:cubicBezTo>
                <a:lnTo>
                  <a:pt x="637954" y="3742660"/>
                </a:lnTo>
                <a:lnTo>
                  <a:pt x="616688" y="0"/>
                </a:lnTo>
                <a:close/>
              </a:path>
            </a:pathLst>
          </a:custGeom>
          <a:gradFill flip="none" rotWithShape="1">
            <a:gsLst>
              <a:gs pos="0">
                <a:schemeClr val="accent2"/>
              </a:gs>
              <a:gs pos="89000">
                <a:srgbClr val="CDD9E1"/>
              </a:gs>
              <a:gs pos="100000">
                <a:srgbClr val="E6E6E6"/>
              </a:gs>
            </a:gsLst>
            <a:lin ang="0" scaled="1"/>
            <a:tileRect/>
          </a:gradFill>
          <a:ln w="9525" cap="flat" cmpd="sng" algn="ctr">
            <a:solidFill>
              <a:schemeClr val="accent2"/>
            </a:solidFill>
            <a:prstDash val="solid"/>
            <a:round/>
            <a:headEnd type="none" w="med" len="med"/>
            <a:tailEnd type="none" w="med" len="med"/>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40807" name="Rechteck 240806"/>
          <p:cNvSpPr/>
          <p:nvPr/>
        </p:nvSpPr>
        <p:spPr bwMode="auto">
          <a:xfrm>
            <a:off x="8403431" y="2348880"/>
            <a:ext cx="1692188" cy="3732036"/>
          </a:xfrm>
          <a:prstGeom prst="rect">
            <a:avLst/>
          </a:prstGeom>
          <a:noFill/>
          <a:ln w="57150">
            <a:solidFill>
              <a:schemeClr val="accent1"/>
            </a:solid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graphicFrame>
        <p:nvGraphicFramePr>
          <p:cNvPr id="1928" name="Tabelle 1927"/>
          <p:cNvGraphicFramePr>
            <a:graphicFrameLocks noGrp="1"/>
          </p:cNvGraphicFramePr>
          <p:nvPr>
            <p:extLst>
              <p:ext uri="{D42A27DB-BD31-4B8C-83A1-F6EECF244321}">
                <p14:modId xmlns:p14="http://schemas.microsoft.com/office/powerpoint/2010/main" val="2875329487"/>
              </p:ext>
            </p:extLst>
          </p:nvPr>
        </p:nvGraphicFramePr>
        <p:xfrm>
          <a:off x="1022611" y="4085064"/>
          <a:ext cx="6768754" cy="1684196"/>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586426">
                  <a:extLst>
                    <a:ext uri="{9D8B030D-6E8A-4147-A177-3AD203B41FA5}">
                      <a16:colId xmlns:a16="http://schemas.microsoft.com/office/drawing/2014/main" val="20000"/>
                    </a:ext>
                  </a:extLst>
                </a:gridCol>
                <a:gridCol w="1797951">
                  <a:extLst>
                    <a:ext uri="{9D8B030D-6E8A-4147-A177-3AD203B41FA5}">
                      <a16:colId xmlns:a16="http://schemas.microsoft.com/office/drawing/2014/main" val="20001"/>
                    </a:ext>
                  </a:extLst>
                </a:gridCol>
                <a:gridCol w="1762696">
                  <a:extLst>
                    <a:ext uri="{9D8B030D-6E8A-4147-A177-3AD203B41FA5}">
                      <a16:colId xmlns:a16="http://schemas.microsoft.com/office/drawing/2014/main" val="20002"/>
                    </a:ext>
                  </a:extLst>
                </a:gridCol>
                <a:gridCol w="1621681">
                  <a:extLst>
                    <a:ext uri="{9D8B030D-6E8A-4147-A177-3AD203B41FA5}">
                      <a16:colId xmlns:a16="http://schemas.microsoft.com/office/drawing/2014/main" val="20003"/>
                    </a:ext>
                  </a:extLst>
                </a:gridCol>
              </a:tblGrid>
              <a:tr h="316044">
                <a:tc gridSpan="4">
                  <a:txBody>
                    <a:bodyPr/>
                    <a:lstStyle/>
                    <a:p>
                      <a:pPr algn="ctr" defTabSz="563563" rtl="0" eaLnBrk="0" hangingPunct="0">
                        <a:lnSpc>
                          <a:spcPct val="100000"/>
                        </a:lnSpc>
                        <a:spcBef>
                          <a:spcPts val="0"/>
                        </a:spcBef>
                      </a:pPr>
                      <a:r>
                        <a:rPr lang="en-US" sz="1200" b="1" i="0" u="none" baseline="0">
                          <a:solidFill>
                            <a:schemeClr val="accent5"/>
                          </a:solidFill>
                          <a:ea typeface="ＭＳ Ｐゴシック" pitchFamily="34" charset="-128"/>
                        </a:rPr>
                        <a:t>S120 servo drives / high-performance drives</a:t>
                      </a:r>
                      <a:endParaRPr lang="en-US" sz="1200" b="1" i="0" u="none" baseline="0" dirty="0">
                        <a:solidFill>
                          <a:schemeClr val="accent5"/>
                        </a:solidFill>
                        <a:ea typeface="ＭＳ Ｐゴシック" pitchFamily="34" charset="-128"/>
                      </a:endParaRPr>
                    </a:p>
                  </a:txBody>
                  <a:tcPr marL="121984" marR="1219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defTabSz="563563" rtl="0" eaLnBrk="0" hangingPunct="0">
                        <a:lnSpc>
                          <a:spcPct val="100000"/>
                        </a:lnSpc>
                        <a:spcBef>
                          <a:spcPts val="0"/>
                        </a:spcBef>
                      </a:pPr>
                      <a:endParaRPr lang="en" sz="1100" b="0" dirty="0">
                        <a:solidFill>
                          <a:schemeClr val="tx1"/>
                        </a:solidFill>
                        <a:ea typeface="ＭＳ Ｐゴシック" pitchFamily="34"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ECB"/>
                    </a:solidFill>
                  </a:tcPr>
                </a:tc>
                <a:tc hMerge="1">
                  <a:txBody>
                    <a:bodyPr/>
                    <a:lstStyle/>
                    <a:p>
                      <a:endParaRPr lang="en"/>
                    </a:p>
                  </a:txBody>
                  <a:tcPr/>
                </a:tc>
                <a:tc hMerge="1">
                  <a:txBody>
                    <a:bodyPr/>
                    <a:lstStyle/>
                    <a:p>
                      <a:pPr algn="ctr" defTabSz="563563" rtl="0" eaLnBrk="0" hangingPunct="0">
                        <a:lnSpc>
                          <a:spcPct val="100000"/>
                        </a:lnSpc>
                        <a:spcBef>
                          <a:spcPts val="0"/>
                        </a:spcBef>
                      </a:pPr>
                      <a:endParaRPr lang="en" sz="1400" b="0" dirty="0">
                        <a:solidFill>
                          <a:schemeClr val="tx1"/>
                        </a:solidFill>
                        <a:ea typeface="ＭＳ Ｐゴシック" pitchFamily="34" charset="-128"/>
                      </a:endParaRPr>
                    </a:p>
                  </a:txBody>
                  <a:tcPr marL="121984" marR="1219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ECB"/>
                    </a:solidFill>
                  </a:tcPr>
                </a:tc>
                <a:extLst>
                  <a:ext uri="{0D108BD9-81ED-4DB2-BD59-A6C34878D82A}">
                    <a16:rowId xmlns:a16="http://schemas.microsoft.com/office/drawing/2014/main" val="10000"/>
                  </a:ext>
                </a:extLst>
              </a:tr>
              <a:tr h="244036">
                <a:tc gridSpan="2">
                  <a:txBody>
                    <a:bodyPr/>
                    <a:lstStyle/>
                    <a:p>
                      <a:pPr algn="ctr" defTabSz="563563" rtl="0" eaLnBrk="0" hangingPunct="0">
                        <a:lnSpc>
                          <a:spcPct val="100000"/>
                        </a:lnSpc>
                        <a:spcBef>
                          <a:spcPts val="0"/>
                        </a:spcBef>
                      </a:pPr>
                      <a:r>
                        <a:rPr lang="en-US" sz="1200" b="1" i="0" u="none" baseline="0">
                          <a:solidFill>
                            <a:schemeClr val="accent5"/>
                          </a:solidFill>
                          <a:ea typeface="ＭＳ Ｐゴシック" pitchFamily="34" charset="-128"/>
                        </a:rPr>
                        <a:t>Single-axis drives AC/AC</a:t>
                      </a:r>
                      <a:endParaRPr lang="en-US" sz="1200" b="1" i="0" u="none" baseline="0" dirty="0">
                        <a:solidFill>
                          <a:schemeClr val="accent5"/>
                        </a:solidFill>
                        <a:ea typeface="ＭＳ Ｐゴシック" pitchFamily="34" charset="-128"/>
                      </a:endParaRPr>
                    </a:p>
                  </a:txBody>
                  <a:tcPr marL="121984" marR="1219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1D7"/>
                    </a:solidFill>
                  </a:tcPr>
                </a:tc>
                <a:tc hMerge="1">
                  <a:txBody>
                    <a:bodyPr/>
                    <a:lstStyle/>
                    <a:p>
                      <a:endParaRPr lang="en"/>
                    </a:p>
                  </a:txBody>
                  <a:tcPr/>
                </a:tc>
                <a:tc gridSpan="2">
                  <a:txBody>
                    <a:bodyPr/>
                    <a:lstStyle/>
                    <a:p>
                      <a:pPr algn="ctr" defTabSz="563563" rtl="0" eaLnBrk="0" hangingPunct="0">
                        <a:lnSpc>
                          <a:spcPct val="100000"/>
                        </a:lnSpc>
                        <a:spcBef>
                          <a:spcPts val="0"/>
                        </a:spcBef>
                      </a:pPr>
                      <a:r>
                        <a:rPr lang="en-US" sz="1200" b="1" i="0" u="none" baseline="0">
                          <a:solidFill>
                            <a:schemeClr val="accent5"/>
                          </a:solidFill>
                          <a:ea typeface="ＭＳ Ｐゴシック" pitchFamily="34" charset="-128"/>
                        </a:rPr>
                        <a:t>Multi-axis drives DC/AC</a:t>
                      </a:r>
                      <a:endParaRPr lang="en-US" sz="1200" b="1" i="0" u="none" baseline="0" dirty="0">
                        <a:solidFill>
                          <a:schemeClr val="accent5"/>
                        </a:solidFill>
                        <a:ea typeface="ＭＳ Ｐゴシック" pitchFamily="34" charset="-128"/>
                      </a:endParaRPr>
                    </a:p>
                  </a:txBody>
                  <a:tcPr marL="121984" marR="1219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1D7"/>
                    </a:solidFill>
                  </a:tcPr>
                </a:tc>
                <a:tc hMerge="1">
                  <a:txBody>
                    <a:bodyPr/>
                    <a:lstStyle/>
                    <a:p>
                      <a:endParaRPr lang="en"/>
                    </a:p>
                  </a:txBody>
                  <a:tcPr/>
                </a:tc>
                <a:extLst>
                  <a:ext uri="{0D108BD9-81ED-4DB2-BD59-A6C34878D82A}">
                    <a16:rowId xmlns:a16="http://schemas.microsoft.com/office/drawing/2014/main" val="10001"/>
                  </a:ext>
                </a:extLst>
              </a:tr>
              <a:tr h="1093832">
                <a:tc>
                  <a:txBody>
                    <a:bodyPr/>
                    <a:lstStyle/>
                    <a:p>
                      <a:pPr algn="ctr" rtl="0">
                        <a:lnSpc>
                          <a:spcPct val="110000"/>
                        </a:lnSpc>
                        <a:spcBef>
                          <a:spcPts val="0"/>
                        </a:spcBef>
                      </a:pPr>
                      <a:r>
                        <a:rPr lang="en-US" sz="1000" b="0" i="0" u="none" kern="1200" baseline="0" dirty="0" err="1">
                          <a:solidFill>
                            <a:schemeClr val="dk1"/>
                          </a:solidFill>
                          <a:latin typeface="+mn-lt"/>
                          <a:ea typeface="+mn-ea"/>
                          <a:cs typeface="+mn-cs"/>
                        </a:rPr>
                        <a:t>Blocksize</a:t>
                      </a:r>
                      <a:r>
                        <a:rPr lang="en-US" sz="1000" b="0" i="0" u="none" kern="1200" baseline="0" dirty="0">
                          <a:solidFill>
                            <a:schemeClr val="dk1"/>
                          </a:solidFill>
                          <a:latin typeface="+mn-lt"/>
                          <a:ea typeface="+mn-ea"/>
                          <a:cs typeface="+mn-cs"/>
                        </a:rPr>
                        <a:t> format </a:t>
                      </a:r>
                      <a:br>
                        <a:rPr lang="en-US" sz="1200" b="0" kern="1200" dirty="0">
                          <a:solidFill>
                            <a:schemeClr val="dk1"/>
                          </a:solidFill>
                          <a:latin typeface="+mn-lt"/>
                          <a:ea typeface="+mn-ea"/>
                          <a:cs typeface="+mn-cs"/>
                        </a:rPr>
                      </a:br>
                      <a:r>
                        <a:rPr lang="en-US" sz="800" b="0" i="0" u="none" baseline="0" dirty="0">
                          <a:solidFill>
                            <a:schemeClr val="tx1"/>
                          </a:solidFill>
                        </a:rPr>
                        <a:t>0.55 … 4 kW (1/3AC 200 V) </a:t>
                      </a:r>
                      <a:br>
                        <a:rPr lang="en-US" sz="800" dirty="0">
                          <a:solidFill>
                            <a:schemeClr val="tx1"/>
                          </a:solidFill>
                        </a:rPr>
                      </a:br>
                      <a:r>
                        <a:rPr lang="en-US" sz="800" b="0" i="0" u="none" baseline="0" dirty="0">
                          <a:solidFill>
                            <a:schemeClr val="tx1"/>
                          </a:solidFill>
                        </a:rPr>
                        <a:t>5.5 … 55 kW (3AC 200 V) </a:t>
                      </a:r>
                    </a:p>
                    <a:p>
                      <a:pPr algn="ctr" rtl="0">
                        <a:lnSpc>
                          <a:spcPct val="110000"/>
                        </a:lnSpc>
                        <a:spcBef>
                          <a:spcPts val="0"/>
                        </a:spcBef>
                      </a:pPr>
                      <a:r>
                        <a:rPr lang="en-US" sz="800" b="0" i="0" u="none" baseline="0" dirty="0">
                          <a:solidFill>
                            <a:schemeClr val="tx1"/>
                          </a:solidFill>
                        </a:rPr>
                        <a:t>0.55 … 250 kW (3AC 400 V)</a:t>
                      </a:r>
                    </a:p>
                    <a:p>
                      <a:pPr algn="ctr" rtl="0">
                        <a:lnSpc>
                          <a:spcPct val="110000"/>
                        </a:lnSpc>
                        <a:spcBef>
                          <a:spcPts val="0"/>
                        </a:spcBef>
                      </a:pPr>
                      <a:r>
                        <a:rPr kumimoji="0" lang="en-US" sz="800" b="0" i="0" u="none" strike="noStrike" cap="none" normalizeH="0" baseline="0" dirty="0">
                          <a:ln>
                            <a:noFill/>
                          </a:ln>
                          <a:solidFill>
                            <a:schemeClr val="tx1"/>
                          </a:solidFill>
                          <a:effectLst/>
                          <a:latin typeface="Arial" pitchFamily="34" charset="0"/>
                        </a:rPr>
                        <a:t>7,5 … 250 kW (3AC 690 V)</a:t>
                      </a:r>
                      <a:endParaRPr kumimoji="0" lang="en-US" sz="800" b="0" i="0" u="none" strike="noStrike" cap="none" normalizeH="0" baseline="0" dirty="0">
                        <a:ln>
                          <a:noFill/>
                        </a:ln>
                        <a:solidFill>
                          <a:srgbClr val="000000"/>
                        </a:solidFill>
                        <a:effectLst/>
                        <a:latin typeface="Arial" pitchFamily="34" charset="0"/>
                      </a:endParaRPr>
                    </a:p>
                  </a:txBody>
                  <a:tcPr marL="121984" marR="121984" anchor="ctr">
                    <a:lnL w="38100" cap="flat" cmpd="sng" algn="ctr">
                      <a:solidFill>
                        <a:schemeClr val="bg1"/>
                      </a:solidFill>
                      <a:prstDash val="solid"/>
                      <a:round/>
                      <a:headEnd type="none" w="med" len="med"/>
                      <a:tailEnd type="none" w="med" len="med"/>
                    </a:lnL>
                    <a:lnR w="9525" cap="flat" cmpd="sng" algn="ctr">
                      <a:solidFill>
                        <a:schemeClr val="accent2"/>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u="none" baseline="0" dirty="0">
                          <a:solidFill>
                            <a:schemeClr val="dk1"/>
                          </a:solidFill>
                        </a:rPr>
                        <a:t>Chassis format </a:t>
                      </a:r>
                      <a:br>
                        <a:rPr lang="en-US" sz="1200" b="0" baseline="0" dirty="0">
                          <a:solidFill>
                            <a:schemeClr val="dk1"/>
                          </a:solidFill>
                        </a:rPr>
                      </a:br>
                      <a:r>
                        <a:rPr lang="en-US" sz="800" b="0" i="0" u="none" baseline="0" dirty="0">
                          <a:solidFill>
                            <a:schemeClr val="tx1"/>
                          </a:solidFill>
                        </a:rPr>
                        <a:t>110…400 kW (3AC 400 V)</a:t>
                      </a:r>
                      <a:br>
                        <a:rPr lang="en-US" sz="800" b="0" i="0" u="none" baseline="0" dirty="0">
                          <a:solidFill>
                            <a:schemeClr val="tx1"/>
                          </a:solidFill>
                        </a:rPr>
                      </a:br>
                      <a:r>
                        <a:rPr lang="en-US" sz="800" b="0" i="0" u="none" baseline="0" dirty="0">
                          <a:solidFill>
                            <a:schemeClr val="tx1"/>
                          </a:solidFill>
                        </a:rPr>
                        <a:t>400…560 kW (3AC 400 V)</a:t>
                      </a:r>
                    </a:p>
                  </a:txBody>
                  <a:tcPr marL="121984" marR="121984"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u="none" baseline="0" dirty="0" err="1">
                          <a:solidFill>
                            <a:schemeClr val="tx1"/>
                          </a:solidFill>
                        </a:rPr>
                        <a:t>Booksize</a:t>
                      </a:r>
                      <a:r>
                        <a:rPr lang="en-US" sz="1000" b="0" i="0" u="none" baseline="0" dirty="0">
                          <a:solidFill>
                            <a:schemeClr val="tx1"/>
                          </a:solidFill>
                        </a:rPr>
                        <a:t> &amp; </a:t>
                      </a:r>
                      <a:br>
                        <a:rPr lang="en-US" sz="1000" b="0" baseline="0" dirty="0">
                          <a:solidFill>
                            <a:schemeClr val="tx1"/>
                          </a:solidFill>
                        </a:rPr>
                      </a:br>
                      <a:r>
                        <a:rPr lang="en-US" sz="1000" b="0" i="0" u="none" baseline="0" dirty="0" err="1">
                          <a:solidFill>
                            <a:schemeClr val="tx1"/>
                          </a:solidFill>
                        </a:rPr>
                        <a:t>Booksize</a:t>
                      </a:r>
                      <a:r>
                        <a:rPr lang="en-US" sz="1000" b="0" i="0" u="none" baseline="0" dirty="0">
                          <a:solidFill>
                            <a:schemeClr val="tx1"/>
                          </a:solidFill>
                        </a:rPr>
                        <a:t> Compact formats</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tx1">
                              <a:lumMod val="100000"/>
                            </a:schemeClr>
                          </a:solidFill>
                        </a:rPr>
                        <a:t>1,6…107</a:t>
                      </a:r>
                      <a:r>
                        <a:rPr lang="en-US" sz="800" dirty="0">
                          <a:solidFill>
                            <a:srgbClr val="010101"/>
                          </a:solidFill>
                        </a:rPr>
                        <a:t> kW (3AC 400 V)</a:t>
                      </a:r>
                    </a:p>
                  </a:txBody>
                  <a:tcPr marL="121984" marR="121984"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u="none" baseline="0" dirty="0">
                          <a:solidFill>
                            <a:schemeClr val="tx1"/>
                          </a:solidFill>
                        </a:rPr>
                        <a:t>Chassis format </a:t>
                      </a:r>
                      <a:br>
                        <a:rPr lang="en-US" sz="1000" b="0" baseline="0" dirty="0">
                          <a:solidFill>
                            <a:schemeClr val="tx1"/>
                          </a:solidFill>
                        </a:rPr>
                      </a:br>
                      <a:r>
                        <a:rPr lang="en-US" sz="800" b="0" i="0" u="none" baseline="0" dirty="0">
                          <a:solidFill>
                            <a:schemeClr val="tx1"/>
                          </a:solidFill>
                        </a:rPr>
                        <a:t>110…3040 kW (3AC 400 V)</a:t>
                      </a:r>
                      <a:endParaRPr lang="en-US" sz="800" b="0" baseline="0"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cap="none" normalizeH="0" baseline="0" dirty="0">
                          <a:ln>
                            <a:noFill/>
                          </a:ln>
                          <a:solidFill>
                            <a:schemeClr val="tx1"/>
                          </a:solidFill>
                          <a:effectLst/>
                          <a:latin typeface="Arial" pitchFamily="34" charset="0"/>
                        </a:rPr>
                        <a:t>75… 5700 kW (3AC 690 V)</a:t>
                      </a:r>
                      <a:endParaRPr kumimoji="0" lang="en-US" sz="800" b="0" i="0" u="none" strike="noStrike" cap="none" normalizeH="0" baseline="0" dirty="0">
                        <a:ln>
                          <a:noFill/>
                        </a:ln>
                        <a:solidFill>
                          <a:srgbClr val="000000"/>
                        </a:solidFill>
                        <a:effectLst/>
                        <a:latin typeface="Arial" pitchFamily="34" charset="0"/>
                      </a:endParaRPr>
                    </a:p>
                  </a:txBody>
                  <a:tcPr marL="121984" marR="121984" anchor="ctr">
                    <a:lnL w="9525" cap="flat" cmpd="sng" algn="ctr">
                      <a:solidFill>
                        <a:schemeClr val="accent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0002"/>
                  </a:ext>
                </a:extLst>
              </a:tr>
            </a:tbl>
          </a:graphicData>
        </a:graphic>
      </p:graphicFrame>
      <p:sp>
        <p:nvSpPr>
          <p:cNvPr id="19" name="Rechteck 18"/>
          <p:cNvSpPr/>
          <p:nvPr/>
        </p:nvSpPr>
        <p:spPr bwMode="auto">
          <a:xfrm>
            <a:off x="639406" y="1952836"/>
            <a:ext cx="10174619" cy="4164084"/>
          </a:xfrm>
          <a:prstGeom prst="rect">
            <a:avLst/>
          </a:prstGeom>
          <a:noFill/>
          <a:ln w="38100">
            <a:solidFill>
              <a:srgbClr val="9BAFBE"/>
            </a:solid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1468275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3" name="Rectangle 4"/>
          <p:cNvSpPr>
            <a:spLocks noGrp="1" noChangeArrowheads="1"/>
          </p:cNvSpPr>
          <p:nvPr>
            <p:ph type="title"/>
          </p:nvPr>
        </p:nvSpPr>
        <p:spPr>
          <a:xfrm>
            <a:off x="627064" y="440668"/>
            <a:ext cx="8208416" cy="720000"/>
          </a:xfrm>
        </p:spPr>
        <p:txBody>
          <a:bodyPr lIns="0" tIns="0" rIns="0" bIns="0" anchor="t"/>
          <a:lstStyle/>
          <a:p>
            <a:pPr rtl="0" eaLnBrk="1" hangingPunct="1">
              <a:buSzPts val="2200"/>
            </a:pPr>
            <a:r>
              <a:rPr lang="en-US" baseline="0">
                <a:latin typeface="Arial"/>
              </a:rPr>
              <a:t>Line Modules </a:t>
            </a:r>
            <a:br>
              <a:rPr lang="en-US">
                <a:latin typeface="Arial"/>
              </a:rPr>
            </a:br>
            <a:r>
              <a:rPr lang="en-US" baseline="0">
                <a:latin typeface="Arial"/>
              </a:rPr>
              <a:t>Various principles for an efficient solution</a:t>
            </a:r>
            <a:endParaRPr lang="en-US" baseline="0" dirty="0">
              <a:latin typeface="Arial"/>
            </a:endParaRPr>
          </a:p>
        </p:txBody>
      </p:sp>
      <p:sp>
        <p:nvSpPr>
          <p:cNvPr id="8" name="Foliennummernplatzhalter 7"/>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40</a:t>
            </a:fld>
            <a:endParaRPr lang="en-US" dirty="0"/>
          </a:p>
        </p:txBody>
      </p:sp>
      <p:graphicFrame>
        <p:nvGraphicFramePr>
          <p:cNvPr id="31761" name="Object 2" hidden="1"/>
          <p:cNvGraphicFramePr>
            <a:graphicFrameLocks/>
          </p:cNvGraphicFramePr>
          <p:nvPr>
            <p:custDataLst>
              <p:tags r:id="rId2"/>
            </p:custDataLst>
            <p:extLst>
              <p:ext uri="{D42A27DB-BD31-4B8C-83A1-F6EECF244321}">
                <p14:modId xmlns:p14="http://schemas.microsoft.com/office/powerpoint/2010/main" val="285739459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5" imgW="381" imgH="381" progId="TCLayout.ActiveDocument.1">
                  <p:embed/>
                </p:oleObj>
              </mc:Choice>
              <mc:Fallback>
                <p:oleObj name="think-cell Folie" r:id="rId5" imgW="381" imgH="381" progId="TCLayout.ActiveDocument.1">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SzPct val="100000"/>
              <a:buFontTx/>
              <a:buNone/>
            </a:pPr>
            <a:r>
              <a:rPr lang="en-US" sz="1600" b="0" i="0" u="none" kern="0" baseline="0">
                <a:solidFill>
                  <a:schemeClr val="lt1"/>
                </a:solidFill>
              </a:rPr>
              <a:t>Line Modules generate a DC voltage from the line voltage. They supply the Motor Modules with power via the DC link.</a:t>
            </a:r>
            <a:endParaRPr lang="en-US" sz="1600" b="0" i="0" u="none" kern="0" baseline="0" dirty="0">
              <a:solidFill>
                <a:schemeClr val="lt1"/>
              </a:solidFill>
            </a:endParaRPr>
          </a:p>
        </p:txBody>
      </p:sp>
      <p:sp>
        <p:nvSpPr>
          <p:cNvPr id="31764" name="Rectangle 5"/>
          <p:cNvSpPr>
            <a:spLocks noChangeArrowheads="1"/>
          </p:cNvSpPr>
          <p:nvPr/>
        </p:nvSpPr>
        <p:spPr bwMode="auto">
          <a:xfrm>
            <a:off x="3309219" y="2384884"/>
            <a:ext cx="1708248" cy="660400"/>
          </a:xfrm>
          <a:prstGeom prst="rect">
            <a:avLst/>
          </a:prstGeom>
          <a:solidFill>
            <a:srgbClr val="CDD9E1"/>
          </a:solidFill>
          <a:ln>
            <a:noFill/>
          </a:ln>
          <a:effectLst/>
        </p:spPr>
        <p:txBody>
          <a:bodyPr lIns="90000" tIns="46800" rIns="90000" bIns="46800" anchor="ctr"/>
          <a:lstStyle>
            <a:lvl1pPr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algn="ctr" rtl="0" eaLnBrk="1" hangingPunct="1">
              <a:lnSpc>
                <a:spcPct val="100000"/>
              </a:lnSpc>
              <a:spcBef>
                <a:spcPct val="50000"/>
              </a:spcBef>
            </a:pPr>
            <a:r>
              <a:rPr lang="en-US" sz="1600" b="1" i="0" u="none" baseline="0"/>
              <a:t>Active Infeed</a:t>
            </a:r>
            <a:endParaRPr lang="en-US" altLang="de-DE" sz="1600" b="1" dirty="0"/>
          </a:p>
        </p:txBody>
      </p:sp>
      <p:sp>
        <p:nvSpPr>
          <p:cNvPr id="31771" name="Text Box 12"/>
          <p:cNvSpPr txBox="1">
            <a:spLocks noChangeArrowheads="1"/>
          </p:cNvSpPr>
          <p:nvPr/>
        </p:nvSpPr>
        <p:spPr bwMode="auto">
          <a:xfrm>
            <a:off x="5771491" y="2399171"/>
            <a:ext cx="594425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90000" bIns="0">
            <a:spAutoFit/>
          </a:bodyPr>
          <a:lstStyle>
            <a:lvl1pPr marL="180975" indent="-180975"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marL="285750" indent="-285750" algn="l" rtl="0" eaLnBrk="1" hangingPunct="1">
              <a:lnSpc>
                <a:spcPct val="100000"/>
              </a:lnSpc>
              <a:spcBef>
                <a:spcPct val="0"/>
              </a:spcBef>
              <a:buClr>
                <a:schemeClr val="accent2"/>
              </a:buClr>
              <a:buFont typeface=""/>
              <a:buChar char="•"/>
            </a:pPr>
            <a:r>
              <a:rPr lang="en-US" sz="1600" b="1" i="0" u="none" baseline="0"/>
              <a:t>Active Interface Modules (AIM)</a:t>
            </a:r>
          </a:p>
          <a:p>
            <a:pPr marL="285750" indent="-285750" algn="l" rtl="0" eaLnBrk="1" hangingPunct="1">
              <a:lnSpc>
                <a:spcPct val="100000"/>
              </a:lnSpc>
              <a:spcBef>
                <a:spcPct val="0"/>
              </a:spcBef>
              <a:buClr>
                <a:schemeClr val="accent2"/>
              </a:buClr>
              <a:buFont typeface=""/>
              <a:buChar char="•"/>
            </a:pPr>
            <a:r>
              <a:rPr lang="en-US" sz="1600" b="1" i="0" u="none" baseline="0"/>
              <a:t>Active Line Module (ALM)</a:t>
            </a:r>
          </a:p>
          <a:p>
            <a:pPr marL="266700" indent="0" algn="l" rtl="0" eaLnBrk="1" hangingPunct="1">
              <a:lnSpc>
                <a:spcPct val="100000"/>
              </a:lnSpc>
              <a:spcBef>
                <a:spcPct val="0"/>
              </a:spcBef>
              <a:buClr>
                <a:schemeClr val="accent2"/>
              </a:buClr>
            </a:pPr>
            <a:r>
              <a:rPr lang="en-US" sz="1400" b="0" i="0" u="none" baseline="0"/>
              <a:t>For infeed and regenerative feedback with a controlled DC link voltage </a:t>
            </a:r>
          </a:p>
          <a:p>
            <a:pPr marL="266700" indent="0" algn="l" rtl="0" eaLnBrk="1" hangingPunct="1">
              <a:lnSpc>
                <a:spcPct val="100000"/>
              </a:lnSpc>
              <a:spcBef>
                <a:spcPct val="0"/>
              </a:spcBef>
              <a:buClr>
                <a:schemeClr val="accent2"/>
              </a:buClr>
            </a:pPr>
            <a:r>
              <a:rPr lang="en-US" sz="1400" b="0" i="0" u="none" baseline="0"/>
              <a:t>ALM requires an Active Interface Module for operation</a:t>
            </a:r>
          </a:p>
          <a:p>
            <a:pPr marL="285750" indent="-285750" algn="l" rtl="0" eaLnBrk="1" hangingPunct="1">
              <a:lnSpc>
                <a:spcPct val="100000"/>
              </a:lnSpc>
              <a:spcBef>
                <a:spcPct val="0"/>
              </a:spcBef>
              <a:buClr>
                <a:schemeClr val="accent2"/>
              </a:buClr>
              <a:buFont typeface=""/>
              <a:buChar char="•"/>
            </a:pPr>
            <a:endParaRPr lang="en-US" altLang="de-DE" sz="1600" b="1" dirty="0"/>
          </a:p>
        </p:txBody>
      </p:sp>
      <p:sp>
        <p:nvSpPr>
          <p:cNvPr id="31768" name="Text Box 9"/>
          <p:cNvSpPr txBox="1">
            <a:spLocks noChangeArrowheads="1"/>
          </p:cNvSpPr>
          <p:nvPr/>
        </p:nvSpPr>
        <p:spPr bwMode="auto">
          <a:xfrm>
            <a:off x="5463803" y="2527759"/>
            <a:ext cx="238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90000" bIns="0">
            <a:spAutoFit/>
          </a:bodyPr>
          <a:lstStyle>
            <a:lvl1pPr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algn="l" rtl="0" eaLnBrk="1" hangingPunct="1">
              <a:lnSpc>
                <a:spcPct val="100000"/>
              </a:lnSpc>
              <a:spcBef>
                <a:spcPct val="0"/>
              </a:spcBef>
              <a:buClrTx/>
              <a:buFontTx/>
              <a:buNone/>
            </a:pPr>
            <a:r>
              <a:rPr lang="en-US" sz="2000" b="1" i="0" u="none" baseline="0"/>
              <a:t>=</a:t>
            </a:r>
            <a:endParaRPr lang="en-US" sz="2000" b="1" i="0" u="none" baseline="0" dirty="0"/>
          </a:p>
        </p:txBody>
      </p:sp>
      <p:sp>
        <p:nvSpPr>
          <p:cNvPr id="31779" name="Line 20"/>
          <p:cNvSpPr>
            <a:spLocks noChangeShapeType="1"/>
          </p:cNvSpPr>
          <p:nvPr/>
        </p:nvSpPr>
        <p:spPr bwMode="auto">
          <a:xfrm>
            <a:off x="3006006" y="2947157"/>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0000" bIns="0">
            <a:spAutoFit/>
          </a:bodyPr>
          <a:lstStyle/>
          <a:p>
            <a:endParaRPr lang="en-US" dirty="0"/>
          </a:p>
        </p:txBody>
      </p:sp>
      <p:sp>
        <p:nvSpPr>
          <p:cNvPr id="31780" name="Line 21"/>
          <p:cNvSpPr>
            <a:spLocks noChangeShapeType="1"/>
          </p:cNvSpPr>
          <p:nvPr/>
        </p:nvSpPr>
        <p:spPr bwMode="auto">
          <a:xfrm flipH="1">
            <a:off x="3006005" y="2951919"/>
            <a:ext cx="0" cy="22412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90000" bIns="0">
            <a:spAutoFit/>
          </a:bodyPr>
          <a:lstStyle/>
          <a:p>
            <a:endParaRPr lang="en-US" dirty="0"/>
          </a:p>
        </p:txBody>
      </p:sp>
      <p:sp>
        <p:nvSpPr>
          <p:cNvPr id="31767" name="Text Box 8"/>
          <p:cNvSpPr txBox="1">
            <a:spLocks noChangeArrowheads="1"/>
          </p:cNvSpPr>
          <p:nvPr/>
        </p:nvSpPr>
        <p:spPr bwMode="auto">
          <a:xfrm>
            <a:off x="627063" y="3485579"/>
            <a:ext cx="2055299" cy="822515"/>
          </a:xfrm>
          <a:prstGeom prst="rect">
            <a:avLst/>
          </a:prstGeom>
          <a:solidFill>
            <a:srgbClr val="0F8287"/>
          </a:solidFill>
          <a:ln>
            <a:noFill/>
          </a:ln>
          <a:effectLst/>
        </p:spPr>
        <p:txBody>
          <a:bodyPr wrap="square" lIns="72000" tIns="72000" rIns="72000" bIns="72000" anchor="ctr">
            <a:spAutoFit/>
          </a:bodyPr>
          <a:lstStyle>
            <a:lvl1pPr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algn="ctr" rtl="0" eaLnBrk="1" hangingPunct="1">
              <a:lnSpc>
                <a:spcPct val="100000"/>
              </a:lnSpc>
              <a:spcBef>
                <a:spcPct val="0"/>
              </a:spcBef>
              <a:buClrTx/>
              <a:buFontTx/>
              <a:buNone/>
            </a:pPr>
            <a:r>
              <a:rPr lang="en-US" sz="1600" b="1" i="0" u="none" baseline="0">
                <a:solidFill>
                  <a:schemeClr val="lt1"/>
                </a:solidFill>
              </a:rPr>
              <a:t>Line Modules </a:t>
            </a:r>
            <a:r>
              <a:rPr lang="en-US" sz="1200" b="0" i="0" u="none" baseline="0">
                <a:solidFill>
                  <a:schemeClr val="lt1"/>
                </a:solidFill>
              </a:rPr>
              <a:t>(power unit/infeed unit)</a:t>
            </a:r>
          </a:p>
          <a:p>
            <a:pPr algn="ctr" rtl="0" eaLnBrk="1" hangingPunct="1">
              <a:lnSpc>
                <a:spcPct val="100000"/>
              </a:lnSpc>
              <a:spcBef>
                <a:spcPct val="0"/>
              </a:spcBef>
              <a:buClrTx/>
              <a:buFontTx/>
              <a:buNone/>
            </a:pPr>
            <a:r>
              <a:rPr lang="en-US" sz="1600" b="1" i="0" u="none" baseline="0">
                <a:solidFill>
                  <a:schemeClr val="lt1"/>
                </a:solidFill>
              </a:rPr>
              <a:t>AC</a:t>
            </a:r>
            <a:r>
              <a:rPr lang="en-US" sz="1600" b="1" i="0" u="none" baseline="0">
                <a:solidFill>
                  <a:schemeClr val="lt1"/>
                </a:solidFill>
                <a:sym typeface="Wingdings" pitchFamily="2" charset="2"/>
              </a:rPr>
              <a:t></a:t>
            </a:r>
            <a:r>
              <a:rPr lang="en-US" sz="1600" b="1" i="0" u="none" baseline="0">
                <a:solidFill>
                  <a:schemeClr val="lt1"/>
                </a:solidFill>
              </a:rPr>
              <a:t>DC</a:t>
            </a:r>
            <a:endParaRPr lang="en-US" sz="1600" b="1" i="0" u="none" baseline="0" dirty="0">
              <a:solidFill>
                <a:schemeClr val="lt1"/>
              </a:solidFill>
            </a:endParaRPr>
          </a:p>
        </p:txBody>
      </p:sp>
      <p:sp>
        <p:nvSpPr>
          <p:cNvPr id="31766" name="Rectangle 7"/>
          <p:cNvSpPr>
            <a:spLocks noChangeArrowheads="1"/>
          </p:cNvSpPr>
          <p:nvPr/>
        </p:nvSpPr>
        <p:spPr bwMode="auto">
          <a:xfrm>
            <a:off x="3307631" y="3591682"/>
            <a:ext cx="1711424" cy="660400"/>
          </a:xfrm>
          <a:prstGeom prst="rect">
            <a:avLst/>
          </a:prstGeom>
          <a:solidFill>
            <a:srgbClr val="CDD9E1"/>
          </a:solidFill>
          <a:ln>
            <a:noFill/>
          </a:ln>
          <a:effectLst/>
        </p:spPr>
        <p:txBody>
          <a:bodyPr lIns="90000" tIns="46800" rIns="90000" bIns="46800" anchor="ctr"/>
          <a:lstStyle>
            <a:lvl1pPr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algn="ctr" rtl="0" eaLnBrk="1" hangingPunct="1">
              <a:lnSpc>
                <a:spcPct val="100000"/>
              </a:lnSpc>
              <a:spcBef>
                <a:spcPct val="50000"/>
              </a:spcBef>
            </a:pPr>
            <a:r>
              <a:rPr lang="en-US" sz="1600" b="1" i="0" u="none" baseline="0">
                <a:solidFill>
                  <a:srgbClr val="3C464B"/>
                </a:solidFill>
              </a:rPr>
              <a:t>Smart Infeed</a:t>
            </a:r>
            <a:endParaRPr lang="en-US" altLang="de-DE" sz="1600" b="1" dirty="0">
              <a:solidFill>
                <a:srgbClr val="3C464B"/>
              </a:solidFill>
            </a:endParaRPr>
          </a:p>
        </p:txBody>
      </p:sp>
      <p:sp>
        <p:nvSpPr>
          <p:cNvPr id="31773" name="Text Box 14"/>
          <p:cNvSpPr txBox="1">
            <a:spLocks noChangeArrowheads="1"/>
          </p:cNvSpPr>
          <p:nvPr/>
        </p:nvSpPr>
        <p:spPr bwMode="auto">
          <a:xfrm>
            <a:off x="5771491" y="3634139"/>
            <a:ext cx="4212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90000" bIns="0">
            <a:spAutoFit/>
          </a:bodyPr>
          <a:lstStyle>
            <a:lvl1pPr marL="180975" indent="-180975"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marL="285750" indent="-285750" algn="l" rtl="0" eaLnBrk="1" hangingPunct="1">
              <a:lnSpc>
                <a:spcPct val="100000"/>
              </a:lnSpc>
              <a:spcBef>
                <a:spcPct val="0"/>
              </a:spcBef>
              <a:buClr>
                <a:schemeClr val="accent2"/>
              </a:buClr>
              <a:buFont typeface=""/>
              <a:buChar char="•"/>
            </a:pPr>
            <a:r>
              <a:rPr lang="en-US" sz="1600" b="1" i="0" u="none" baseline="0"/>
              <a:t>Smart Line Module (SLM)</a:t>
            </a:r>
          </a:p>
          <a:p>
            <a:pPr marL="285750" indent="-285750" algn="l" rtl="0" eaLnBrk="1" hangingPunct="1">
              <a:lnSpc>
                <a:spcPct val="100000"/>
              </a:lnSpc>
              <a:spcBef>
                <a:spcPct val="0"/>
              </a:spcBef>
              <a:buClr>
                <a:schemeClr val="accent2"/>
              </a:buClr>
              <a:buFont typeface=""/>
              <a:buChar char="•"/>
            </a:pPr>
            <a:r>
              <a:rPr lang="en-US" sz="1600" b="0" i="0" u="none" baseline="0"/>
              <a:t>Line connection with reactor</a:t>
            </a:r>
          </a:p>
          <a:p>
            <a:pPr marL="561975" lvl="1" indent="-260350" algn="l" rtl="0" eaLnBrk="1" hangingPunct="1">
              <a:lnSpc>
                <a:spcPct val="100000"/>
              </a:lnSpc>
              <a:spcBef>
                <a:spcPct val="0"/>
              </a:spcBef>
              <a:buClr>
                <a:schemeClr val="accent2"/>
              </a:buClr>
              <a:buNone/>
            </a:pPr>
            <a:r>
              <a:rPr lang="en-US" sz="1400" b="0" i="0" u="none" baseline="0"/>
              <a:t>For infeed and regenerative feedback operation </a:t>
            </a:r>
          </a:p>
          <a:p>
            <a:pPr marL="561975" lvl="1" indent="-260350" algn="l" rtl="0" eaLnBrk="1" hangingPunct="1">
              <a:lnSpc>
                <a:spcPct val="100000"/>
              </a:lnSpc>
              <a:spcBef>
                <a:spcPct val="0"/>
              </a:spcBef>
              <a:buClr>
                <a:schemeClr val="accent2"/>
              </a:buClr>
              <a:buNone/>
            </a:pPr>
            <a:r>
              <a:rPr lang="en-US" sz="1400" b="0" i="0" u="none" baseline="0"/>
              <a:t>Line reactor is required</a:t>
            </a:r>
          </a:p>
          <a:p>
            <a:pPr marL="285750" indent="-285750" algn="l" rtl="0" eaLnBrk="1" hangingPunct="1">
              <a:lnSpc>
                <a:spcPct val="100000"/>
              </a:lnSpc>
              <a:spcBef>
                <a:spcPct val="0"/>
              </a:spcBef>
              <a:buClr>
                <a:schemeClr val="accent2"/>
              </a:buClr>
              <a:buFont typeface=""/>
              <a:buChar char="•"/>
            </a:pPr>
            <a:endParaRPr lang="en-US" altLang="de-DE" sz="1600" dirty="0"/>
          </a:p>
        </p:txBody>
      </p:sp>
      <p:sp>
        <p:nvSpPr>
          <p:cNvPr id="31770" name="Text Box 11"/>
          <p:cNvSpPr txBox="1">
            <a:spLocks noChangeArrowheads="1"/>
          </p:cNvSpPr>
          <p:nvPr/>
        </p:nvSpPr>
        <p:spPr bwMode="auto">
          <a:xfrm>
            <a:off x="5451103" y="3734557"/>
            <a:ext cx="238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90000" bIns="0">
            <a:spAutoFit/>
          </a:bodyPr>
          <a:lstStyle>
            <a:lvl1pPr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algn="l" rtl="0" eaLnBrk="1" hangingPunct="1">
              <a:lnSpc>
                <a:spcPct val="100000"/>
              </a:lnSpc>
              <a:spcBef>
                <a:spcPct val="0"/>
              </a:spcBef>
              <a:buClrTx/>
              <a:buFontTx/>
              <a:buNone/>
            </a:pPr>
            <a:r>
              <a:rPr lang="en-US" sz="2000" b="1" i="0" u="none" baseline="0"/>
              <a:t>=</a:t>
            </a:r>
            <a:endParaRPr lang="en-US" sz="2000" b="1" i="0" u="none" baseline="0" dirty="0"/>
          </a:p>
        </p:txBody>
      </p:sp>
      <p:sp>
        <p:nvSpPr>
          <p:cNvPr id="31777" name="Line 18"/>
          <p:cNvSpPr>
            <a:spLocks noChangeShapeType="1"/>
          </p:cNvSpPr>
          <p:nvPr/>
        </p:nvSpPr>
        <p:spPr bwMode="auto">
          <a:xfrm>
            <a:off x="2682361" y="3902832"/>
            <a:ext cx="62844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90000" bIns="0">
            <a:spAutoFit/>
          </a:bodyPr>
          <a:lstStyle/>
          <a:p>
            <a:endParaRPr lang="en-US" dirty="0"/>
          </a:p>
        </p:txBody>
      </p:sp>
      <p:sp>
        <p:nvSpPr>
          <p:cNvPr id="31765" name="Rectangle 6"/>
          <p:cNvSpPr>
            <a:spLocks noChangeArrowheads="1"/>
          </p:cNvSpPr>
          <p:nvPr/>
        </p:nvSpPr>
        <p:spPr bwMode="auto">
          <a:xfrm>
            <a:off x="3307631" y="4876192"/>
            <a:ext cx="1711424" cy="660400"/>
          </a:xfrm>
          <a:prstGeom prst="rect">
            <a:avLst/>
          </a:prstGeom>
          <a:solidFill>
            <a:srgbClr val="CDD9E1"/>
          </a:solidFill>
          <a:ln>
            <a:noFill/>
          </a:ln>
          <a:effectLst/>
        </p:spPr>
        <p:txBody>
          <a:bodyPr lIns="90000" tIns="46800" rIns="90000" bIns="46800" anchor="ctr"/>
          <a:lstStyle>
            <a:lvl1pPr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algn="ctr" rtl="0" eaLnBrk="1" hangingPunct="1">
              <a:lnSpc>
                <a:spcPct val="100000"/>
              </a:lnSpc>
              <a:spcBef>
                <a:spcPct val="50000"/>
              </a:spcBef>
            </a:pPr>
            <a:r>
              <a:rPr lang="en-US" sz="1600" b="1" i="0" u="none" baseline="0"/>
              <a:t>Basic Infeed</a:t>
            </a:r>
            <a:endParaRPr lang="en-US" sz="1600" b="1" i="0" u="none" baseline="0" dirty="0"/>
          </a:p>
        </p:txBody>
      </p:sp>
      <p:sp>
        <p:nvSpPr>
          <p:cNvPr id="31772" name="Text Box 13"/>
          <p:cNvSpPr txBox="1">
            <a:spLocks noChangeArrowheads="1"/>
          </p:cNvSpPr>
          <p:nvPr/>
        </p:nvSpPr>
        <p:spPr bwMode="auto">
          <a:xfrm>
            <a:off x="5771491" y="4912299"/>
            <a:ext cx="293300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90000" bIns="0">
            <a:spAutoFit/>
          </a:bodyPr>
          <a:lstStyle>
            <a:lvl1pPr marL="180975" indent="-180975"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marL="285750" indent="-285750" algn="l" rtl="0" eaLnBrk="1" hangingPunct="1">
              <a:lnSpc>
                <a:spcPct val="100000"/>
              </a:lnSpc>
              <a:spcBef>
                <a:spcPct val="0"/>
              </a:spcBef>
              <a:buClr>
                <a:schemeClr val="accent2"/>
              </a:buClr>
              <a:buFont typeface=""/>
              <a:buChar char="•"/>
            </a:pPr>
            <a:r>
              <a:rPr lang="en-US" sz="1600" b="1" i="0" u="none" baseline="0"/>
              <a:t>Basic Line Module (BLM)</a:t>
            </a:r>
          </a:p>
          <a:p>
            <a:pPr marL="285750" indent="-285750" algn="l" rtl="0" eaLnBrk="1" hangingPunct="1">
              <a:lnSpc>
                <a:spcPct val="100000"/>
              </a:lnSpc>
              <a:spcBef>
                <a:spcPct val="0"/>
              </a:spcBef>
              <a:buClr>
                <a:schemeClr val="accent2"/>
              </a:buClr>
              <a:buFont typeface=""/>
              <a:buChar char="•"/>
            </a:pPr>
            <a:r>
              <a:rPr lang="en-US" sz="1600" b="0" i="0" u="none" baseline="0"/>
              <a:t>Line connection with reactor</a:t>
            </a:r>
          </a:p>
          <a:p>
            <a:pPr lvl="1" indent="-465138" algn="l" rtl="0" eaLnBrk="1" hangingPunct="1">
              <a:lnSpc>
                <a:spcPct val="100000"/>
              </a:lnSpc>
              <a:spcBef>
                <a:spcPct val="0"/>
              </a:spcBef>
              <a:buClrTx/>
              <a:buFontTx/>
              <a:buNone/>
            </a:pPr>
            <a:r>
              <a:rPr lang="en-US" sz="1400" b="0" i="0" u="none" baseline="0">
                <a:sym typeface="Wingdings" pitchFamily="2" charset="2"/>
              </a:rPr>
              <a:t>Suitable for infeed operation</a:t>
            </a:r>
          </a:p>
          <a:p>
            <a:pPr lvl="1" indent="-465138" algn="l" rtl="0" eaLnBrk="1" hangingPunct="1">
              <a:lnSpc>
                <a:spcPct val="100000"/>
              </a:lnSpc>
              <a:spcBef>
                <a:spcPct val="0"/>
              </a:spcBef>
              <a:buClrTx/>
              <a:buFontTx/>
              <a:buNone/>
            </a:pPr>
            <a:r>
              <a:rPr lang="en-US" sz="1400" b="0" i="0" u="none" baseline="0">
                <a:sym typeface="Wingdings" pitchFamily="2" charset="2"/>
              </a:rPr>
              <a:t>Energy recovery not possible</a:t>
            </a:r>
          </a:p>
          <a:p>
            <a:pPr lvl="1" indent="-465138" algn="l" rtl="0" eaLnBrk="1" hangingPunct="1">
              <a:lnSpc>
                <a:spcPct val="100000"/>
              </a:lnSpc>
              <a:spcBef>
                <a:spcPct val="0"/>
              </a:spcBef>
              <a:buClrTx/>
              <a:buFontTx/>
              <a:buNone/>
            </a:pPr>
            <a:r>
              <a:rPr lang="en-US" sz="1400" b="0" i="0" u="none" baseline="0">
                <a:sym typeface="Wingdings" pitchFamily="2" charset="2"/>
              </a:rPr>
              <a:t>Line reactor is required</a:t>
            </a:r>
            <a:endParaRPr lang="en-US" sz="1400" b="0" i="0" u="none" baseline="0" dirty="0">
              <a:sym typeface="Wingdings" pitchFamily="2" charset="2"/>
            </a:endParaRPr>
          </a:p>
        </p:txBody>
      </p:sp>
      <p:sp>
        <p:nvSpPr>
          <p:cNvPr id="31769" name="Text Box 10"/>
          <p:cNvSpPr txBox="1">
            <a:spLocks noChangeArrowheads="1"/>
          </p:cNvSpPr>
          <p:nvPr/>
        </p:nvSpPr>
        <p:spPr bwMode="auto">
          <a:xfrm>
            <a:off x="5463803" y="5104792"/>
            <a:ext cx="238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90000" bIns="0">
            <a:spAutoFit/>
          </a:bodyPr>
          <a:lstStyle>
            <a:lvl1pPr eaLnBrk="0" hangingPunct="0">
              <a:lnSpc>
                <a:spcPct val="110000"/>
              </a:lnSpc>
              <a:spcBef>
                <a:spcPct val="25000"/>
              </a:spcBef>
              <a:buClr>
                <a:schemeClr val="accent1"/>
              </a:buClr>
              <a:defRPr>
                <a:solidFill>
                  <a:schemeClr val="tx1"/>
                </a:solidFill>
                <a:latin typeface="Arial" charset="0"/>
              </a:defRPr>
            </a:lvl1pPr>
            <a:lvl2pPr marL="742950" indent="-285750" eaLnBrk="0" hangingPunct="0">
              <a:lnSpc>
                <a:spcPct val="110000"/>
              </a:lnSpc>
              <a:spcBef>
                <a:spcPct val="25000"/>
              </a:spcBef>
              <a:buClr>
                <a:schemeClr val="accent1"/>
              </a:buClr>
              <a:buChar char="§"/>
              <a:defRPr>
                <a:solidFill>
                  <a:schemeClr val="tx1"/>
                </a:solidFill>
                <a:latin typeface="Arial" charset="0"/>
              </a:defRPr>
            </a:lvl2pPr>
            <a:lvl3pPr marL="1143000" indent="-228600" eaLnBrk="0" hangingPunct="0">
              <a:lnSpc>
                <a:spcPct val="110000"/>
              </a:lnSpc>
              <a:spcBef>
                <a:spcPct val="25000"/>
              </a:spcBef>
              <a:buClr>
                <a:schemeClr val="accent1"/>
              </a:buClr>
              <a:buChar char="§"/>
              <a:defRPr>
                <a:solidFill>
                  <a:schemeClr val="tx1"/>
                </a:solidFill>
                <a:latin typeface="Arial" charset="0"/>
              </a:defRPr>
            </a:lvl3pPr>
            <a:lvl4pPr marL="1600200" indent="-228600" eaLnBrk="0" hangingPunct="0">
              <a:lnSpc>
                <a:spcPct val="110000"/>
              </a:lnSpc>
              <a:spcBef>
                <a:spcPct val="25000"/>
              </a:spcBef>
              <a:buClr>
                <a:schemeClr val="accent1"/>
              </a:buClr>
              <a:buChar char="§"/>
              <a:defRPr>
                <a:solidFill>
                  <a:schemeClr val="tx1"/>
                </a:solidFill>
                <a:latin typeface="Arial" charset="0"/>
              </a:defRPr>
            </a:lvl4pPr>
            <a:lvl5pPr marL="2057400" indent="-228600" eaLnBrk="0" hangingPunct="0">
              <a:lnSpc>
                <a:spcPct val="110000"/>
              </a:lnSpc>
              <a:spcBef>
                <a:spcPct val="25000"/>
              </a:spcBef>
              <a:buClr>
                <a:schemeClr val="accent1"/>
              </a:buClr>
              <a:buChar char="§"/>
              <a:defRPr>
                <a:solidFill>
                  <a:schemeClr val="tx1"/>
                </a:solidFill>
                <a:latin typeface="Arial" charset="0"/>
              </a:defRPr>
            </a:lvl5pPr>
            <a:lvl6pPr marL="25146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6pPr>
            <a:lvl7pPr marL="29718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7pPr>
            <a:lvl8pPr marL="34290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8pPr>
            <a:lvl9pPr marL="3886200" indent="-228600" eaLnBrk="0" fontAlgn="base" hangingPunct="0">
              <a:lnSpc>
                <a:spcPct val="110000"/>
              </a:lnSpc>
              <a:spcBef>
                <a:spcPct val="25000"/>
              </a:spcBef>
              <a:spcAft>
                <a:spcPct val="0"/>
              </a:spcAft>
              <a:buClr>
                <a:schemeClr val="accent1"/>
              </a:buClr>
              <a:buFont typeface="Wingdings" pitchFamily="2" charset="2"/>
              <a:buChar char="§"/>
              <a:defRPr>
                <a:solidFill>
                  <a:schemeClr val="tx1"/>
                </a:solidFill>
                <a:latin typeface="Arial" charset="0"/>
              </a:defRPr>
            </a:lvl9pPr>
          </a:lstStyle>
          <a:p>
            <a:pPr algn="l" rtl="0" eaLnBrk="1" hangingPunct="1">
              <a:lnSpc>
                <a:spcPct val="100000"/>
              </a:lnSpc>
              <a:spcBef>
                <a:spcPct val="0"/>
              </a:spcBef>
              <a:buClrTx/>
              <a:buFontTx/>
              <a:buNone/>
            </a:pPr>
            <a:r>
              <a:rPr lang="en-US" sz="2000" b="1" i="0" u="none" baseline="0"/>
              <a:t>=</a:t>
            </a:r>
            <a:endParaRPr lang="en-US" sz="2000" b="1" i="0" u="none" baseline="0" dirty="0"/>
          </a:p>
        </p:txBody>
      </p:sp>
      <p:sp>
        <p:nvSpPr>
          <p:cNvPr id="31778" name="Line 19"/>
          <p:cNvSpPr>
            <a:spLocks noChangeShapeType="1"/>
          </p:cNvSpPr>
          <p:nvPr/>
        </p:nvSpPr>
        <p:spPr bwMode="auto">
          <a:xfrm>
            <a:off x="3002831" y="5193196"/>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0000" bIns="0">
            <a:spAutoFit/>
          </a:bodyPr>
          <a:lstStyle/>
          <a:p>
            <a:endParaRPr lang="en-US" dirty="0"/>
          </a:p>
        </p:txBody>
      </p:sp>
    </p:spTree>
    <p:custDataLst>
      <p:tags r:id="rId1"/>
    </p:custDataLst>
    <p:extLst>
      <p:ext uri="{BB962C8B-B14F-4D97-AF65-F5344CB8AC3E}">
        <p14:creationId xmlns:p14="http://schemas.microsoft.com/office/powerpoint/2010/main" val="461569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Active Line Modules/Active Interface Modules</a:t>
            </a:r>
            <a:br>
              <a:rPr lang="en-US">
                <a:latin typeface="Arial"/>
              </a:rPr>
            </a:br>
            <a:r>
              <a:rPr lang="en-US" baseline="0">
                <a:latin typeface="Arial"/>
              </a:rPr>
              <a:t>Booksize format</a:t>
            </a:r>
            <a:endParaRPr lang="en-US"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41</a:t>
            </a:fld>
            <a:endParaRPr lang="en-US" dirty="0"/>
          </a:p>
        </p:txBody>
      </p:sp>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extLst>
              <p:ext uri="{D42A27DB-BD31-4B8C-83A1-F6EECF244321}">
                <p14:modId xmlns:p14="http://schemas.microsoft.com/office/powerpoint/2010/main" val="21304025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High-end infeed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000"/>
          </a:xfrm>
          <a:solidFill>
            <a:schemeClr val="lt1"/>
          </a:solidFill>
          <a:ln>
            <a:solidFill>
              <a:srgbClr val="41AAAA"/>
            </a:solidFill>
          </a:ln>
        </p:spPr>
        <p:txBody>
          <a:bodyPr lIns="108000" tIns="144000" rIns="108000"/>
          <a:lstStyle/>
          <a:p>
            <a:pPr lvl="2" algn="l" rtl="0">
              <a:buClr>
                <a:schemeClr val="accent1"/>
              </a:buClr>
              <a:buSzPct val="100000"/>
              <a:buFont typeface="Arial" panose="020B0604020202020204" pitchFamily="34" charset="0"/>
              <a:buChar char="•"/>
            </a:pPr>
            <a:r>
              <a:rPr lang="en-US" sz="1600" b="0" i="0" u="none" baseline="0" dirty="0">
                <a:solidFill>
                  <a:schemeClr val="dk1"/>
                </a:solidFill>
              </a:rPr>
              <a:t>Active Line Modules can supply energy and return regenerative energy to the line supply. </a:t>
            </a:r>
          </a:p>
          <a:p>
            <a:pPr lvl="2" algn="l" rtl="0">
              <a:lnSpc>
                <a:spcPct val="100000"/>
              </a:lnSpc>
              <a:spcBef>
                <a:spcPts val="600"/>
              </a:spcBef>
              <a:buClr>
                <a:schemeClr val="accent1"/>
              </a:buClr>
              <a:buSzPct val="100000"/>
            </a:pPr>
            <a:r>
              <a:rPr lang="en-US" sz="1600" b="0" i="0" u="none" baseline="0" dirty="0"/>
              <a:t>The ALM provides a constant and controlled DC link voltage for the </a:t>
            </a:r>
            <a:br>
              <a:rPr lang="en-US" sz="1600" dirty="0"/>
            </a:br>
            <a:r>
              <a:rPr lang="en-US" sz="1600" b="0" i="0" u="none" baseline="0" dirty="0"/>
              <a:t>drive line up</a:t>
            </a:r>
          </a:p>
          <a:p>
            <a:pPr lvl="2" algn="l" rtl="0">
              <a:lnSpc>
                <a:spcPct val="100000"/>
              </a:lnSpc>
              <a:spcBef>
                <a:spcPts val="600"/>
              </a:spcBef>
              <a:buClr>
                <a:schemeClr val="accent1"/>
              </a:buClr>
              <a:buSzPct val="100000"/>
            </a:pPr>
            <a:r>
              <a:rPr lang="en-US" sz="1600" b="0" i="0" u="none" baseline="0" dirty="0"/>
              <a:t>The associated Active Interface Module is required when operating an Active Line Module – both of these modules form a functional unit.  </a:t>
            </a:r>
          </a:p>
          <a:p>
            <a:pPr lvl="2" algn="l" rtl="0">
              <a:lnSpc>
                <a:spcPct val="100000"/>
              </a:lnSpc>
              <a:spcBef>
                <a:spcPts val="600"/>
              </a:spcBef>
              <a:buClr>
                <a:schemeClr val="accent1"/>
              </a:buClr>
              <a:buSzPct val="100000"/>
            </a:pPr>
            <a:r>
              <a:rPr lang="en-US" sz="1600" b="0" i="0" u="none" baseline="0" dirty="0">
                <a:solidFill>
                  <a:schemeClr val="dk1"/>
                </a:solidFill>
              </a:rPr>
              <a:t>The AIM has a Clean Power Filter and basic interference suppression. For the ALM, they provide the required line-side components – for example, commutating reactor, line filter and switching frequency filter. </a:t>
            </a:r>
          </a:p>
          <a:p>
            <a:pPr lvl="2" algn="l" rtl="0">
              <a:lnSpc>
                <a:spcPct val="100000"/>
              </a:lnSpc>
              <a:spcBef>
                <a:spcPts val="600"/>
              </a:spcBef>
              <a:buClr>
                <a:schemeClr val="accent1"/>
              </a:buClr>
              <a:buSzPct val="100000"/>
            </a:pPr>
            <a:r>
              <a:rPr lang="en-US" sz="1600" b="0" i="0" u="none" baseline="0" dirty="0"/>
              <a:t>Compliance with Category C3 regarding noise emission, an additional Basic Line Filter is required to achieve Category C2.</a:t>
            </a:r>
            <a:endParaRPr lang="en-US" sz="1600" dirty="0"/>
          </a:p>
          <a:p>
            <a:pPr lvl="2" algn="l" rtl="0">
              <a:buClr>
                <a:schemeClr val="accent1"/>
              </a:buClr>
              <a:buSzPct val="100000"/>
            </a:pPr>
            <a:endParaRPr lang="en-US" dirty="0"/>
          </a:p>
        </p:txBody>
      </p:sp>
      <p:pic>
        <p:nvPicPr>
          <p:cNvPr id="17" name="Picture 3"/>
          <p:cNvPicPr>
            <a:picLocks noChangeAspect="1" noChangeArrowheads="1"/>
          </p:cNvPicPr>
          <p:nvPr/>
        </p:nvPicPr>
        <p:blipFill>
          <a:blip r:embed="rId8"/>
          <a:srcRect/>
          <a:stretch>
            <a:fillRect/>
          </a:stretch>
        </p:blipFill>
        <p:spPr bwMode="auto">
          <a:xfrm>
            <a:off x="717265" y="2816932"/>
            <a:ext cx="1277453" cy="2789105"/>
          </a:xfrm>
          <a:prstGeom prst="rect">
            <a:avLst/>
          </a:prstGeom>
          <a:noFill/>
          <a:ln w="9525">
            <a:noFill/>
            <a:miter lim="800000"/>
            <a:headEnd/>
            <a:tailEnd/>
          </a:ln>
        </p:spPr>
      </p:pic>
      <p:sp>
        <p:nvSpPr>
          <p:cNvPr id="18" name="Textfeld 17"/>
          <p:cNvSpPr txBox="1"/>
          <p:nvPr/>
        </p:nvSpPr>
        <p:spPr>
          <a:xfrm>
            <a:off x="838816" y="5758850"/>
            <a:ext cx="457200" cy="21602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ALM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19" name="Picture 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742691" y="3007676"/>
            <a:ext cx="1326722" cy="2741746"/>
          </a:xfrm>
          <a:prstGeom prst="rect">
            <a:avLst/>
          </a:prstGeom>
          <a:noFill/>
          <a:ln w="9525">
            <a:noFill/>
            <a:miter lim="800000"/>
            <a:headEnd/>
            <a:tailEnd/>
          </a:ln>
        </p:spPr>
      </p:pic>
      <p:sp>
        <p:nvSpPr>
          <p:cNvPr id="20" name="Textfeld 19"/>
          <p:cNvSpPr txBox="1"/>
          <p:nvPr/>
        </p:nvSpPr>
        <p:spPr>
          <a:xfrm>
            <a:off x="1952063" y="5769260"/>
            <a:ext cx="942755" cy="21602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AIM Example 36kW</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184855601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Active Line Modules</a:t>
            </a:r>
            <a:br>
              <a:rPr lang="en-US">
                <a:latin typeface="Arial"/>
              </a:rPr>
            </a:br>
            <a:r>
              <a:rPr lang="en-US" baseline="0">
                <a:latin typeface="Arial"/>
              </a:rPr>
              <a:t>Basic Line Filter </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42</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692654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buClr>
                <a:schemeClr val="accent1"/>
              </a:buClr>
              <a:buSzPct val="100000"/>
              <a:buNone/>
            </a:pPr>
            <a:r>
              <a:rPr lang="en-US" b="1">
                <a:solidFill>
                  <a:schemeClr val="lt1"/>
                </a:solidFill>
              </a:rPr>
              <a:t>Basic Line Filters reduce line disturbances and stress levels</a:t>
            </a:r>
            <a:endParaRPr lang="en-US" b="1"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a:t>Basic Line Filters can be optionally used in addition to the Active Interface Modules if more stringent EMC requirements must be complied with.</a:t>
            </a:r>
          </a:p>
          <a:p>
            <a:pPr lvl="2" algn="l" rtl="0">
              <a:lnSpc>
                <a:spcPct val="100000"/>
              </a:lnSpc>
              <a:spcBef>
                <a:spcPts val="600"/>
              </a:spcBef>
              <a:buClr>
                <a:schemeClr val="accent1"/>
              </a:buClr>
              <a:buSzPct val="100000"/>
            </a:pPr>
            <a:r>
              <a:rPr lang="en-US" sz="1600" b="0" i="0" u="none" baseline="0"/>
              <a:t>Basic Line Filter + AIM:</a:t>
            </a:r>
          </a:p>
          <a:p>
            <a:pPr lvl="3" algn="l" rtl="0">
              <a:lnSpc>
                <a:spcPct val="100000"/>
              </a:lnSpc>
              <a:spcBef>
                <a:spcPts val="300"/>
              </a:spcBef>
              <a:buClr>
                <a:schemeClr val="accent1"/>
              </a:buClr>
              <a:buSzPct val="100000"/>
            </a:pPr>
            <a:r>
              <a:rPr lang="en-US" sz="1600" b="0" i="0" u="none" baseline="0"/>
              <a:t>Expansion of the limit values for interference voltages to Category C2 (EN 61800-3)</a:t>
            </a:r>
          </a:p>
          <a:p>
            <a:pPr lvl="3" algn="l" rtl="0">
              <a:lnSpc>
                <a:spcPct val="100000"/>
              </a:lnSpc>
              <a:spcBef>
                <a:spcPts val="300"/>
              </a:spcBef>
              <a:buClr>
                <a:schemeClr val="accent1"/>
              </a:buClr>
              <a:buSzPct val="100000"/>
            </a:pPr>
            <a:r>
              <a:rPr lang="en-US" sz="1600" b="0" i="0" u="none" baseline="0"/>
              <a:t>Longer total cable lengths possible, but still complying with Category C3</a:t>
            </a:r>
          </a:p>
          <a:p>
            <a:pPr lvl="2" algn="l" rtl="0">
              <a:lnSpc>
                <a:spcPct val="100000"/>
              </a:lnSpc>
              <a:spcBef>
                <a:spcPts val="600"/>
              </a:spcBef>
              <a:buClr>
                <a:schemeClr val="accent1"/>
              </a:buClr>
              <a:buSzPct val="100000"/>
            </a:pPr>
            <a:r>
              <a:rPr lang="en-US" sz="1600" b="0" i="0" u="none" baseline="0"/>
              <a:t>Basic Line Filters are used if cable-conducted interference in the frequency range 150 kHz to 30 MHz have to be damped in accordance with the requirements of the applicable CE-EMC legislation. </a:t>
            </a:r>
            <a:endParaRPr lang="en-US" sz="1600" b="0" i="0" u="none" baseline="0" dirty="0"/>
          </a:p>
        </p:txBody>
      </p:sp>
      <p:pic>
        <p:nvPicPr>
          <p:cNvPr id="83971"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4639" y="3032956"/>
            <a:ext cx="988930" cy="255068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7936135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Smart Line Modules </a:t>
            </a:r>
            <a:br>
              <a:rPr lang="en-US">
                <a:latin typeface="Arial"/>
              </a:rPr>
            </a:br>
            <a:r>
              <a:rPr lang="en-US" baseline="0">
                <a:latin typeface="Arial"/>
              </a:rPr>
              <a:t>Booksize and Booksize Compact formats</a:t>
            </a:r>
            <a:endParaRPr lang="en-US" dirty="0">
              <a:latin typeface="Arial"/>
            </a:endParaRPr>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43</a:t>
            </a:fld>
            <a:endParaRPr lang="en-US" dirty="0"/>
          </a:p>
        </p:txBody>
      </p:sp>
      <p:sp>
        <p:nvSpPr>
          <p:cNvPr id="4" name="Rechteck 3"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extLst>
              <p:ext uri="{D42A27DB-BD31-4B8C-83A1-F6EECF244321}">
                <p14:modId xmlns:p14="http://schemas.microsoft.com/office/powerpoint/2010/main" val="41258167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Uncontrolled infeed and regenerative feedback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3" y="2564904"/>
            <a:ext cx="8496895" cy="3635871"/>
          </a:xfrm>
          <a:solidFill>
            <a:schemeClr val="lt1"/>
          </a:solidFill>
          <a:ln w="9525" cap="flat" cmpd="sng" algn="ctr">
            <a:solidFill>
              <a:schemeClr val="dk1"/>
            </a:solidFill>
            <a:prstDash val="solid"/>
            <a:miter lim="800000"/>
            <a:headEnd type="none" w="med" len="med"/>
            <a:tailEnd type="none" w="med" len="med"/>
          </a:ln>
        </p:spPr>
        <p:txBody>
          <a:bodyPr lIns="108000" tIns="144000" rIns="108000"/>
          <a:lstStyle/>
          <a:p>
            <a:pPr lvl="2" algn="l" rtl="0">
              <a:lnSpc>
                <a:spcPct val="100000"/>
              </a:lnSpc>
              <a:spcBef>
                <a:spcPts val="400"/>
              </a:spcBef>
              <a:buClr>
                <a:schemeClr val="accent1"/>
              </a:buClr>
              <a:buSzPct val="100000"/>
            </a:pPr>
            <a:r>
              <a:rPr lang="en-US" sz="1600" b="0" i="0" u="none" baseline="0">
                <a:solidFill>
                  <a:schemeClr val="dk1"/>
                </a:solidFill>
              </a:rPr>
              <a:t>Smart Line Modules are uncontrolled infeed/regenerative feedback units that supply power to connected Motor Modules. </a:t>
            </a:r>
          </a:p>
          <a:p>
            <a:pPr lvl="2" algn="l" rtl="0">
              <a:lnSpc>
                <a:spcPct val="100000"/>
              </a:lnSpc>
              <a:spcBef>
                <a:spcPts val="400"/>
              </a:spcBef>
              <a:buClr>
                <a:schemeClr val="accent1"/>
              </a:buClr>
              <a:buSzPct val="100000"/>
            </a:pPr>
            <a:r>
              <a:rPr lang="en-US" sz="1600" b="0" i="0" u="none" baseline="0">
                <a:solidFill>
                  <a:schemeClr val="dk1"/>
                </a:solidFill>
              </a:rPr>
              <a:t>Furthermore, they are capable of feeding regenerative energy back into the grid. </a:t>
            </a:r>
          </a:p>
          <a:p>
            <a:pPr lvl="2" algn="l" rtl="0">
              <a:lnSpc>
                <a:spcPct val="100000"/>
              </a:lnSpc>
              <a:spcBef>
                <a:spcPts val="0"/>
              </a:spcBef>
              <a:buClr>
                <a:schemeClr val="accent1"/>
              </a:buClr>
              <a:buSzPct val="100000"/>
            </a:pPr>
            <a:r>
              <a:rPr lang="en-US" sz="1600" b="0" i="0" u="none" baseline="0">
                <a:solidFill>
                  <a:schemeClr val="dk1"/>
                </a:solidFill>
              </a:rPr>
              <a:t>The infeed is realized using a diode bridge, while line-commutated regenerative feedback (commutation fault-proof) is realized using IGBTs with 100% continuous feedback rating. </a:t>
            </a:r>
          </a:p>
          <a:p>
            <a:pPr lvl="2" algn="l" rtl="0">
              <a:lnSpc>
                <a:spcPct val="100000"/>
              </a:lnSpc>
              <a:spcBef>
                <a:spcPts val="400"/>
              </a:spcBef>
              <a:buClr>
                <a:schemeClr val="accent1"/>
              </a:buClr>
              <a:buSzPct val="100000"/>
            </a:pPr>
            <a:r>
              <a:rPr lang="en-US" sz="1600" b="0" i="0" u="none" baseline="0">
                <a:solidFill>
                  <a:schemeClr val="dk1"/>
                </a:solidFill>
              </a:rPr>
              <a:t>The regenerative capability of the modules can be deactivated by appropriately parameterizing them. </a:t>
            </a:r>
          </a:p>
          <a:p>
            <a:pPr lvl="2" algn="l" rtl="0">
              <a:lnSpc>
                <a:spcPct val="100000"/>
              </a:lnSpc>
              <a:spcBef>
                <a:spcPts val="0"/>
              </a:spcBef>
              <a:buClr>
                <a:schemeClr val="accent1"/>
              </a:buClr>
              <a:buSzPct val="100000"/>
            </a:pPr>
            <a:r>
              <a:rPr lang="en-US" sz="1600" b="0" i="0" u="none" baseline="0">
                <a:solidFill>
                  <a:schemeClr val="dk1"/>
                </a:solidFill>
              </a:rPr>
              <a:t>Smart Line Modules can be connected to grounded TN/TT and ungrounded IT supply systems.</a:t>
            </a:r>
          </a:p>
          <a:p>
            <a:pPr lvl="2" algn="l" rtl="0">
              <a:lnSpc>
                <a:spcPct val="100000"/>
              </a:lnSpc>
              <a:spcBef>
                <a:spcPts val="400"/>
              </a:spcBef>
              <a:buClr>
                <a:schemeClr val="accent1"/>
              </a:buClr>
              <a:buSzPct val="100000"/>
            </a:pPr>
            <a:r>
              <a:rPr lang="en-US" sz="1600" b="0" i="0" u="none" baseline="0"/>
              <a:t>The associated line reactor is required when operating the Smart Line Module.</a:t>
            </a:r>
            <a:endParaRPr lang="en-US" sz="1600"/>
          </a:p>
          <a:p>
            <a:pPr lvl="2" algn="l" rtl="0">
              <a:lnSpc>
                <a:spcPct val="100000"/>
              </a:lnSpc>
              <a:spcBef>
                <a:spcPts val="400"/>
              </a:spcBef>
              <a:buClr>
                <a:schemeClr val="accent1"/>
              </a:buClr>
              <a:buSzPct val="100000"/>
            </a:pPr>
            <a:r>
              <a:rPr lang="en-US" sz="1600" b="0" i="0" u="none" baseline="0"/>
              <a:t>Smart Line Modules are available for the power range from 5 kW to 55 kW</a:t>
            </a:r>
          </a:p>
          <a:p>
            <a:pPr lvl="2" algn="l" rtl="0">
              <a:lnSpc>
                <a:spcPct val="100000"/>
              </a:lnSpc>
              <a:spcBef>
                <a:spcPts val="400"/>
              </a:spcBef>
              <a:buClr>
                <a:schemeClr val="accent1"/>
              </a:buClr>
              <a:buSzPct val="100000"/>
            </a:pPr>
            <a:r>
              <a:rPr lang="en-US" sz="1600" b="0" i="0" u="none" baseline="0"/>
              <a:t>SLM Booksize Compact format are only available as 16 kW version</a:t>
            </a:r>
            <a:endParaRPr lang="en-US" dirty="0"/>
          </a:p>
        </p:txBody>
      </p:sp>
      <p:pic>
        <p:nvPicPr>
          <p:cNvPr id="33" name="Grafik 32" descr="Smart Line Modules booksize compac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2751" y="2800515"/>
            <a:ext cx="756698" cy="2675721"/>
          </a:xfrm>
          <a:prstGeom prst="rect">
            <a:avLst/>
          </a:prstGeom>
        </p:spPr>
      </p:pic>
      <p:cxnSp>
        <p:nvCxnSpPr>
          <p:cNvPr id="29" name="Gerade Verbindung mit Pfeil 28"/>
          <p:cNvCxnSpPr/>
          <p:nvPr/>
        </p:nvCxnSpPr>
        <p:spPr bwMode="auto">
          <a:xfrm flipV="1">
            <a:off x="2174739" y="3196559"/>
            <a:ext cx="0" cy="2133191"/>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23" name="Grafik 22" descr="Smart Line Modules booksize compac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6330" y="3459639"/>
            <a:ext cx="570581" cy="2089026"/>
          </a:xfrm>
          <a:prstGeom prst="rect">
            <a:avLst/>
          </a:prstGeom>
        </p:spPr>
      </p:pic>
      <p:cxnSp>
        <p:nvCxnSpPr>
          <p:cNvPr id="31" name="Gerade Verbindung mit Pfeil 30"/>
          <p:cNvCxnSpPr/>
          <p:nvPr/>
        </p:nvCxnSpPr>
        <p:spPr bwMode="auto">
          <a:xfrm flipV="1">
            <a:off x="986607" y="3952643"/>
            <a:ext cx="0" cy="1459994"/>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2" name="Textfeld 31"/>
          <p:cNvSpPr txBox="1"/>
          <p:nvPr/>
        </p:nvSpPr>
        <p:spPr>
          <a:xfrm>
            <a:off x="1778695" y="4155142"/>
            <a:ext cx="432048" cy="216024"/>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380</a:t>
            </a:r>
            <a:endParaRPr lang="en-US" sz="1000" b="0" i="0" u="none" baseline="0" dirty="0">
              <a:solidFill>
                <a:schemeClr val="dk1"/>
              </a:solidFill>
            </a:endParaRPr>
          </a:p>
        </p:txBody>
      </p:sp>
      <p:sp>
        <p:nvSpPr>
          <p:cNvPr id="30" name="Textfeld 29"/>
          <p:cNvSpPr txBox="1"/>
          <p:nvPr/>
        </p:nvSpPr>
        <p:spPr>
          <a:xfrm>
            <a:off x="627063" y="4636719"/>
            <a:ext cx="359544" cy="216024"/>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270</a:t>
            </a:r>
            <a:endParaRPr lang="en-US" sz="1000" b="0" i="0" u="none" baseline="0" dirty="0">
              <a:solidFill>
                <a:schemeClr val="dk1"/>
              </a:solidFill>
            </a:endParaRPr>
          </a:p>
        </p:txBody>
      </p:sp>
      <p:cxnSp>
        <p:nvCxnSpPr>
          <p:cNvPr id="25" name="Gerade Verbindung mit Pfeil 24"/>
          <p:cNvCxnSpPr/>
          <p:nvPr/>
        </p:nvCxnSpPr>
        <p:spPr bwMode="auto">
          <a:xfrm flipV="1">
            <a:off x="1552176" y="5104771"/>
            <a:ext cx="304755" cy="443894"/>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mit Pfeil 26"/>
          <p:cNvCxnSpPr/>
          <p:nvPr/>
        </p:nvCxnSpPr>
        <p:spPr bwMode="auto">
          <a:xfrm flipV="1">
            <a:off x="2698076" y="5104771"/>
            <a:ext cx="341373" cy="462437"/>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6" name="Textfeld 25"/>
          <p:cNvSpPr txBox="1"/>
          <p:nvPr/>
        </p:nvSpPr>
        <p:spPr>
          <a:xfrm rot="18457697">
            <a:off x="1461287" y="5330673"/>
            <a:ext cx="661159" cy="184420"/>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226</a:t>
            </a:r>
            <a:endParaRPr lang="en-US" sz="1000" b="0" i="0" u="none" baseline="0" dirty="0">
              <a:solidFill>
                <a:schemeClr val="dk1"/>
              </a:solidFill>
            </a:endParaRPr>
          </a:p>
        </p:txBody>
      </p:sp>
      <p:sp>
        <p:nvSpPr>
          <p:cNvPr id="28" name="Textfeld 27"/>
          <p:cNvSpPr txBox="1"/>
          <p:nvPr/>
        </p:nvSpPr>
        <p:spPr>
          <a:xfrm rot="18457697">
            <a:off x="2703110" y="5331100"/>
            <a:ext cx="548863" cy="186273"/>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270</a:t>
            </a:r>
            <a:endParaRPr lang="en-US" sz="1000" b="0" i="0" u="none" baseline="0" dirty="0">
              <a:solidFill>
                <a:schemeClr val="dk1"/>
              </a:solidFill>
            </a:endParaRPr>
          </a:p>
        </p:txBody>
      </p:sp>
      <p:sp>
        <p:nvSpPr>
          <p:cNvPr id="3" name="Rechteck 2"/>
          <p:cNvSpPr/>
          <p:nvPr/>
        </p:nvSpPr>
        <p:spPr>
          <a:xfrm>
            <a:off x="674343" y="5682734"/>
            <a:ext cx="2400496" cy="338554"/>
          </a:xfrm>
          <a:prstGeom prst="rect">
            <a:avLst/>
          </a:prstGeom>
        </p:spPr>
        <p:txBody>
          <a:bodyPr wrap="square">
            <a:spAutoFit/>
          </a:bodyPr>
          <a:lstStyle/>
          <a:p>
            <a:pPr marL="180975" lvl="2" algn="l" rtl="0">
              <a:buClr>
                <a:schemeClr val="accent1"/>
              </a:buClr>
              <a:buSzPct val="100000"/>
            </a:pPr>
            <a:r>
              <a:rPr lang="en-US" sz="800" b="0" i="0" u="none" baseline="0">
                <a:solidFill>
                  <a:schemeClr val="tx1"/>
                </a:solidFill>
              </a:rPr>
              <a:t>Booksize Compact and Booksize</a:t>
            </a:r>
            <a:br>
              <a:rPr lang="en-US" sz="800">
                <a:solidFill>
                  <a:schemeClr val="tx1"/>
                </a:solidFill>
              </a:rPr>
            </a:br>
            <a:r>
              <a:rPr lang="en-US" sz="800" b="0" i="0" u="none" baseline="0">
                <a:solidFill>
                  <a:schemeClr val="tx1"/>
                </a:solidFill>
              </a:rPr>
              <a:t>differ regarding depth and height</a:t>
            </a:r>
            <a:endParaRPr lang="en-US" sz="800" b="0" i="0" u="none" baseline="0" dirty="0">
              <a:solidFill>
                <a:schemeClr val="tx1"/>
              </a:solidFill>
            </a:endParaRPr>
          </a:p>
        </p:txBody>
      </p:sp>
    </p:spTree>
    <p:custDataLst>
      <p:tags r:id="rId1"/>
    </p:custDataLst>
    <p:extLst>
      <p:ext uri="{BB962C8B-B14F-4D97-AF65-F5344CB8AC3E}">
        <p14:creationId xmlns:p14="http://schemas.microsoft.com/office/powerpoint/2010/main" val="108328540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0029386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Smart Line Modules</a:t>
            </a:r>
            <a:br>
              <a:rPr lang="en-US">
                <a:latin typeface="Arial"/>
              </a:rPr>
            </a:br>
            <a:r>
              <a:rPr lang="en-US" baseline="0">
                <a:latin typeface="Arial"/>
              </a:rPr>
              <a:t>Line reactors and line filters </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44</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Line reactors and line filters reduce line disturbances and loads</a:t>
            </a:r>
            <a:endParaRPr lang="en-US" b="1"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marL="263525" algn="l" rtl="0"/>
            <a:r>
              <a:rPr lang="en-US" b="1" i="0" u="none" baseline="0">
                <a:solidFill>
                  <a:schemeClr val="lt1"/>
                </a:solidFill>
              </a:rPr>
              <a:t>Feature</a:t>
            </a:r>
            <a:endParaRPr lang="en-US" altLang="de-DE" b="1" dirty="0">
              <a:solidFill>
                <a:schemeClr val="lt1"/>
              </a:solidFill>
            </a:endParaRPr>
          </a:p>
        </p:txBody>
      </p:sp>
      <p:pic>
        <p:nvPicPr>
          <p:cNvPr id="12" name="Picture 9" descr="D:\02_F80\00_Daten\05_Bilder\Produktbilder\Sinamics\S120\Netzdrossel Sinamics Combi_P_NC01_XX_00954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6287" y="2348880"/>
            <a:ext cx="1777411" cy="1590876"/>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355600" indent="-174625" algn="l" rtl="0">
              <a:lnSpc>
                <a:spcPct val="100000"/>
              </a:lnSpc>
              <a:spcBef>
                <a:spcPts val="600"/>
              </a:spcBef>
              <a:buFont typeface="Arial" panose="020B0604020202020204" pitchFamily="34" charset="0"/>
              <a:buChar char="•"/>
            </a:pPr>
            <a:r>
              <a:rPr lang="en-US" sz="1600" b="0" i="0" u="none" baseline="0"/>
              <a:t>Line reactors limit low-frequency harmonics that are fed back into the line supply.</a:t>
            </a:r>
          </a:p>
          <a:p>
            <a:pPr marL="355600" indent="-174625" algn="l" rtl="0">
              <a:lnSpc>
                <a:spcPct val="100000"/>
              </a:lnSpc>
              <a:spcBef>
                <a:spcPts val="600"/>
              </a:spcBef>
              <a:buFont typeface="Arial" panose="020B0604020202020204" pitchFamily="34" charset="0"/>
              <a:buChar char="•"/>
            </a:pPr>
            <a:r>
              <a:rPr lang="en-US" sz="1600" b="0" i="0" u="none" baseline="0"/>
              <a:t>Dampen commutation dips. </a:t>
            </a:r>
          </a:p>
          <a:p>
            <a:pPr marL="355600" indent="-174625" algn="l" rtl="0">
              <a:lnSpc>
                <a:spcPct val="100000"/>
              </a:lnSpc>
              <a:spcBef>
                <a:spcPts val="600"/>
              </a:spcBef>
              <a:buFont typeface="Arial" panose="020B0604020202020204" pitchFamily="34" charset="0"/>
              <a:buChar char="•"/>
            </a:pPr>
            <a:r>
              <a:rPr lang="en-US" sz="1600" b="0" i="0" u="none" baseline="0"/>
              <a:t>Line reactors are essential for the correct functioning of the Smart Line Modules.</a:t>
            </a:r>
          </a:p>
          <a:p>
            <a:pPr marL="355600" indent="-174625" algn="l" rtl="0">
              <a:lnSpc>
                <a:spcPct val="100000"/>
              </a:lnSpc>
              <a:spcBef>
                <a:spcPts val="600"/>
              </a:spcBef>
              <a:buFont typeface="Arial" panose="020B0604020202020204" pitchFamily="34" charset="0"/>
              <a:buChar char="•"/>
            </a:pPr>
            <a:r>
              <a:rPr lang="en-US" sz="1600" b="0" i="0" u="none" baseline="0"/>
              <a:t>Line filters at the converter input filter harmonics and/or voltage disturbances that are generated in the converter. </a:t>
            </a:r>
          </a:p>
          <a:p>
            <a:pPr marL="355600" indent="-174625" algn="l" rtl="0">
              <a:lnSpc>
                <a:spcPct val="100000"/>
              </a:lnSpc>
              <a:spcBef>
                <a:spcPts val="600"/>
              </a:spcBef>
              <a:buFont typeface="Arial" panose="020B0604020202020204" pitchFamily="34" charset="0"/>
              <a:buChar char="•"/>
            </a:pPr>
            <a:r>
              <a:rPr lang="en-US" sz="1600" b="0" i="0" u="none" baseline="0"/>
              <a:t>In combination with line reactors and a systematic plant configuration, line filters limit the interference emitted by the Power Modules</a:t>
            </a:r>
            <a:r>
              <a:rPr lang="en-US" sz="1600"/>
              <a:t> </a:t>
            </a:r>
            <a:r>
              <a:rPr lang="en-US" sz="1600" b="0" i="0" u="none" baseline="0"/>
              <a:t>to the limit values of Category C2 according to IEC 61800‑3. </a:t>
            </a:r>
            <a:endParaRPr lang="en-US" sz="1600" b="0" i="0" u="none" baseline="0" dirty="0"/>
          </a:p>
        </p:txBody>
      </p:sp>
      <p:pic>
        <p:nvPicPr>
          <p:cNvPr id="11" name="Picture 3"/>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526668" y="4293096"/>
            <a:ext cx="619243" cy="166017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083892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Basic Line Modules </a:t>
            </a:r>
            <a:endParaRPr lang="en-US" b="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45</a:t>
            </a:fld>
            <a:endParaRPr lang="en-US" dirty="0"/>
          </a:p>
        </p:txBody>
      </p:sp>
      <p:graphicFrame>
        <p:nvGraphicFramePr>
          <p:cNvPr id="13" name="Objekt 1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13" name="Objekt 1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Uncontrolled infeed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solidFill>
                  <a:schemeClr val="dk1"/>
                </a:solidFill>
              </a:rPr>
              <a:t>For applications where there is no regenerative energy – or the energy is exchanged between motoring and generating axes in the DC link. </a:t>
            </a:r>
          </a:p>
          <a:p>
            <a:pPr lvl="2" algn="l" rtl="0">
              <a:lnSpc>
                <a:spcPct val="100000"/>
              </a:lnSpc>
              <a:spcBef>
                <a:spcPts val="600"/>
              </a:spcBef>
              <a:buClr>
                <a:schemeClr val="accent1"/>
              </a:buClr>
              <a:buSzPct val="100000"/>
            </a:pPr>
            <a:r>
              <a:rPr lang="en-US" sz="1600" b="0" i="0" u="none" baseline="0">
                <a:solidFill>
                  <a:schemeClr val="dk1"/>
                </a:solidFill>
              </a:rPr>
              <a:t>BLMs can feed power back from the line supply into the DC link – they cannot feed power back into the line supply. </a:t>
            </a:r>
          </a:p>
          <a:p>
            <a:pPr lvl="2" algn="l" rtl="0">
              <a:lnSpc>
                <a:spcPct val="100000"/>
              </a:lnSpc>
              <a:spcBef>
                <a:spcPts val="600"/>
              </a:spcBef>
              <a:buClr>
                <a:schemeClr val="accent1"/>
              </a:buClr>
              <a:buSzPct val="100000"/>
            </a:pPr>
            <a:r>
              <a:rPr lang="en-US" sz="1600" b="0" i="0" u="none" baseline="0">
                <a:solidFill>
                  <a:schemeClr val="dk1"/>
                </a:solidFill>
              </a:rPr>
              <a:t>Basic Line Modules can be connected to grounded TN/TT and ungrounded IT supply systems.</a:t>
            </a:r>
          </a:p>
          <a:p>
            <a:pPr lvl="2" algn="l" rtl="0">
              <a:lnSpc>
                <a:spcPct val="100000"/>
              </a:lnSpc>
              <a:spcBef>
                <a:spcPts val="600"/>
              </a:spcBef>
              <a:buClr>
                <a:schemeClr val="accent1"/>
              </a:buClr>
              <a:buSzPct val="100000"/>
            </a:pPr>
            <a:r>
              <a:rPr lang="en-US" sz="1600" b="0" i="0" u="none" baseline="0"/>
              <a:t>20 kW and 40 kW Basic Line Modules with integrated braking chopper in conjunction with an external braking resistor can be used when operating in the generating mode.</a:t>
            </a:r>
          </a:p>
          <a:p>
            <a:pPr lvl="2" algn="l" rtl="0">
              <a:lnSpc>
                <a:spcPct val="100000"/>
              </a:lnSpc>
              <a:spcBef>
                <a:spcPts val="600"/>
              </a:spcBef>
              <a:buClr>
                <a:schemeClr val="accent1"/>
              </a:buClr>
              <a:buSzPct val="100000"/>
            </a:pPr>
            <a:r>
              <a:rPr lang="en-US" sz="1600" b="0" i="0" u="none" baseline="0"/>
              <a:t>In addition to an external braking resistor, the BLM 100 kW requires a Braking Module when operating in the generating mode.</a:t>
            </a:r>
          </a:p>
          <a:p>
            <a:pPr lvl="2" algn="l" rtl="0">
              <a:buClr>
                <a:schemeClr val="accent1"/>
              </a:buClr>
              <a:buSzPct val="100000"/>
              <a:buNone/>
            </a:pPr>
            <a:endParaRPr lang="en-US" dirty="0"/>
          </a:p>
        </p:txBody>
      </p:sp>
      <p:pic>
        <p:nvPicPr>
          <p:cNvPr id="10" name="Grafik 9" descr="Basic Line Booksiz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0643" y="2564904"/>
            <a:ext cx="1164115" cy="3592946"/>
          </a:xfrm>
          <a:prstGeom prst="rect">
            <a:avLst/>
          </a:prstGeom>
        </p:spPr>
      </p:pic>
    </p:spTree>
    <p:custDataLst>
      <p:tags r:id="rId1"/>
    </p:custDataLst>
    <p:extLst>
      <p:ext uri="{BB962C8B-B14F-4D97-AF65-F5344CB8AC3E}">
        <p14:creationId xmlns:p14="http://schemas.microsoft.com/office/powerpoint/2010/main" val="311024643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6909630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Basic Line Modules</a:t>
            </a:r>
            <a:br>
              <a:rPr lang="en-US">
                <a:latin typeface="Arial"/>
              </a:rPr>
            </a:br>
            <a:r>
              <a:rPr lang="en-US" baseline="0">
                <a:latin typeface="Arial"/>
              </a:rPr>
              <a:t>Line reactors and line filters </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46</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Line reactors and line filters reduce line disturbances and loads</a:t>
            </a:r>
            <a:endParaRPr lang="en-US" b="1"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r>
              <a:rPr lang="en-US" b="1">
                <a:solidFill>
                  <a:schemeClr val="lt1"/>
                </a:solidFill>
              </a:rPr>
              <a:t>Detailed description:  </a:t>
            </a:r>
            <a:endParaRPr lang="en-US" b="1"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355600" indent="-173038" algn="l" rtl="0">
              <a:lnSpc>
                <a:spcPct val="100000"/>
              </a:lnSpc>
              <a:spcBef>
                <a:spcPts val="600"/>
              </a:spcBef>
              <a:buFont typeface="Arial" panose="020B0604020202020204" pitchFamily="34" charset="0"/>
              <a:buChar char="•"/>
            </a:pPr>
            <a:r>
              <a:rPr lang="en-US" sz="1600" b="0" i="0" u="none" baseline="0"/>
              <a:t>Line reactors limit low-frequency harmonics that are fed back into the line supply</a:t>
            </a:r>
          </a:p>
          <a:p>
            <a:pPr marL="355600" indent="-173038" algn="l" rtl="0">
              <a:lnSpc>
                <a:spcPct val="100000"/>
              </a:lnSpc>
              <a:spcBef>
                <a:spcPts val="600"/>
              </a:spcBef>
              <a:buFont typeface="Arial" panose="020B0604020202020204" pitchFamily="34" charset="0"/>
              <a:buChar char="•"/>
            </a:pPr>
            <a:r>
              <a:rPr lang="en-US" sz="1600" b="0" i="0" u="none" baseline="0"/>
              <a:t>Dampen commutation dips </a:t>
            </a:r>
          </a:p>
          <a:p>
            <a:pPr marL="355600" indent="-173038" algn="l" rtl="0">
              <a:lnSpc>
                <a:spcPct val="100000"/>
              </a:lnSpc>
              <a:spcBef>
                <a:spcPts val="600"/>
              </a:spcBef>
              <a:buFont typeface="Arial" panose="020B0604020202020204" pitchFamily="34" charset="0"/>
              <a:buChar char="•"/>
            </a:pPr>
            <a:r>
              <a:rPr lang="en-US" sz="1600" b="0" i="0" u="none" baseline="0"/>
              <a:t>Line reactors reduce the stress on the power semiconductors in the Basic Line Module </a:t>
            </a:r>
          </a:p>
          <a:p>
            <a:pPr marL="355600" indent="-173038" algn="l" rtl="0">
              <a:lnSpc>
                <a:spcPct val="100000"/>
              </a:lnSpc>
              <a:spcBef>
                <a:spcPts val="600"/>
              </a:spcBef>
              <a:buFont typeface="Arial" panose="020B0604020202020204" pitchFamily="34" charset="0"/>
              <a:buChar char="•"/>
            </a:pPr>
            <a:r>
              <a:rPr lang="en-US" sz="1600" b="0" i="0" u="none" baseline="0"/>
              <a:t>Line filters at the converter input filter harmonics and/or voltage disturbances that are generated in the converter. </a:t>
            </a:r>
          </a:p>
          <a:p>
            <a:pPr marL="355600" lvl="2" indent="-173038">
              <a:lnSpc>
                <a:spcPct val="100000"/>
              </a:lnSpc>
              <a:spcBef>
                <a:spcPts val="600"/>
              </a:spcBef>
              <a:buFont typeface="Arial" pitchFamily="34" charset="0"/>
              <a:buChar char="•"/>
            </a:pPr>
            <a:r>
              <a:rPr lang="en-US" sz="1600" b="0" i="0" u="none" baseline="0"/>
              <a:t>In combination with line reactors and a systematic plant configuration, line filters limit the interference emitted by the Power Modules</a:t>
            </a:r>
            <a:r>
              <a:rPr lang="en-US" sz="1600"/>
              <a:t> </a:t>
            </a:r>
            <a:r>
              <a:rPr lang="en-US" sz="1600" b="0" i="0" u="none" baseline="0"/>
              <a:t>to the limit values of Category C2 according to IEC 61800‑3,</a:t>
            </a:r>
            <a:r>
              <a:rPr lang="en-US" sz="1600" b="0" i="0" u="none"/>
              <a:t> </a:t>
            </a:r>
            <a:r>
              <a:rPr lang="en-US" sz="1600" b="0" i="0" u="none">
                <a:solidFill>
                  <a:schemeClr val="dk1"/>
                </a:solidFill>
              </a:rPr>
              <a:t>depending </a:t>
            </a:r>
            <a:r>
              <a:rPr lang="en-US" sz="1600" b="0" i="0" u="none" dirty="0">
                <a:solidFill>
                  <a:schemeClr val="dk1"/>
                </a:solidFill>
              </a:rPr>
              <a:t>on the sum of the cable lengths </a:t>
            </a:r>
            <a:r>
              <a:rPr lang="en-US" sz="1600" dirty="0">
                <a:solidFill>
                  <a:schemeClr val="dk1"/>
                </a:solidFill>
              </a:rPr>
              <a:t>(motor feeder cables and DC </a:t>
            </a:r>
            <a:r>
              <a:rPr lang="en-US" sz="1600">
                <a:solidFill>
                  <a:schemeClr val="dk1"/>
                </a:solidFill>
              </a:rPr>
              <a:t>link cables).</a:t>
            </a:r>
          </a:p>
          <a:p>
            <a:pPr marL="355600" lvl="2" indent="-173038">
              <a:lnSpc>
                <a:spcPct val="100000"/>
              </a:lnSpc>
              <a:spcBef>
                <a:spcPts val="600"/>
              </a:spcBef>
              <a:buFont typeface="Arial" pitchFamily="34" charset="0"/>
              <a:buChar char="•"/>
            </a:pPr>
            <a:r>
              <a:rPr lang="en-US" sz="1600">
                <a:solidFill>
                  <a:schemeClr val="dk1"/>
                </a:solidFill>
              </a:rPr>
              <a:t>The </a:t>
            </a:r>
            <a:r>
              <a:rPr lang="en-US" sz="1600" dirty="0">
                <a:solidFill>
                  <a:schemeClr val="dk1"/>
                </a:solidFill>
              </a:rPr>
              <a:t>notes and instructions provided in the “EMC Installation Guidelines Configuration Manual” must be strictly complied with.</a:t>
            </a:r>
            <a:endParaRPr lang="en-US" b="0" i="0" u="none" baseline="0" dirty="0">
              <a:solidFill>
                <a:schemeClr val="dk1"/>
              </a:solidFill>
            </a:endParaRPr>
          </a:p>
        </p:txBody>
      </p:sp>
      <p:pic>
        <p:nvPicPr>
          <p:cNvPr id="15"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8595" y="2636912"/>
            <a:ext cx="1746456" cy="1486848"/>
          </a:xfrm>
          <a:prstGeom prst="rect">
            <a:avLst/>
          </a:prstGeom>
          <a:noFill/>
          <a:ln w="9525">
            <a:noFill/>
            <a:miter lim="800000"/>
            <a:headEnd/>
            <a:tailEnd/>
          </a:ln>
        </p:spPr>
      </p:pic>
      <p:pic>
        <p:nvPicPr>
          <p:cNvPr id="16" name="Picture 3"/>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23469" y="4164781"/>
            <a:ext cx="656708" cy="176061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380786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9634511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hteck 3"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19" name="Inhaltsplatzhalter 6"/>
          <p:cNvSpPr>
            <a:spLocks noGrp="1"/>
          </p:cNvSpPr>
          <p:nvPr>
            <p:ph sz="half" idx="2"/>
          </p:nvPr>
        </p:nvSpPr>
        <p:spPr>
          <a:xfrm>
            <a:off x="626567" y="2137695"/>
            <a:ext cx="11088686" cy="3919597"/>
          </a:xfrm>
          <a:solidFill>
            <a:schemeClr val="lt1"/>
          </a:solidFill>
          <a:ln>
            <a:solidFill>
              <a:srgbClr val="41AAAA"/>
            </a:solidFill>
          </a:ln>
        </p:spPr>
        <p:txBody>
          <a:bodyPr/>
          <a:lstStyle/>
          <a:p>
            <a:pPr lvl="2" algn="l" rtl="0">
              <a:buClr>
                <a:schemeClr val="accent1"/>
              </a:buClr>
              <a:buSzPct val="100000"/>
            </a:pPr>
            <a:endParaRPr lang="en-US"/>
          </a:p>
          <a:p>
            <a:pPr marL="180975" lvl="2" indent="0" algn="l" rtl="0">
              <a:buClr>
                <a:schemeClr val="accent1"/>
              </a:buClr>
              <a:buSzPct val="100000"/>
              <a:buNone/>
            </a:pPr>
            <a:r>
              <a:rPr lang="en-US" b="0" i="0" u="none" baseline="0"/>
              <a:t>	</a:t>
            </a:r>
          </a:p>
          <a:p>
            <a:pPr lvl="8" algn="l" rtl="0">
              <a:buSzPct val="100000"/>
              <a:buNone/>
            </a:pPr>
            <a:r>
              <a:rPr lang="en-US" b="0" i="0" u="none" baseline="0"/>
              <a:t>			</a:t>
            </a:r>
          </a:p>
          <a:p>
            <a:pPr lvl="8" algn="l" rtl="0">
              <a:buSzPct val="100000"/>
              <a:buNone/>
            </a:pPr>
            <a:endParaRPr lang="en-US" dirty="0"/>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Active Line, Smart Line and Basic Line Modules</a:t>
            </a:r>
            <a:br>
              <a:rPr lang="en-US">
                <a:latin typeface="Arial"/>
              </a:rPr>
            </a:br>
            <a:r>
              <a:rPr lang="en-US" baseline="0">
                <a:latin typeface="Arial"/>
              </a:rPr>
              <a:t>Recommended line-side components</a:t>
            </a:r>
            <a:endParaRPr lang="en-US" baseline="0" dirty="0">
              <a:latin typeface="Arial"/>
            </a:endParaRPr>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47</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Suitable line-side power components are assigned depending on the power rating, e.g.:</a:t>
            </a:r>
            <a:endParaRPr lang="en-US" b="1" i="0" u="none" baseline="0" dirty="0">
              <a:solidFill>
                <a:schemeClr val="lt1"/>
              </a:solidFill>
            </a:endParaRPr>
          </a:p>
        </p:txBody>
      </p:sp>
      <p:pic>
        <p:nvPicPr>
          <p:cNvPr id="23" name="Grafik 22" descr="NNH-Sichrungseinsatz.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587235" y="2304909"/>
            <a:ext cx="487524" cy="1520144"/>
          </a:xfrm>
          <a:prstGeom prst="rect">
            <a:avLst/>
          </a:prstGeom>
        </p:spPr>
      </p:pic>
      <p:pic>
        <p:nvPicPr>
          <p:cNvPr id="27" name="Grafik 26" descr="Lasttrennschalter.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1123" y="2327523"/>
            <a:ext cx="1878571" cy="1245493"/>
          </a:xfrm>
          <a:prstGeom prst="rect">
            <a:avLst/>
          </a:prstGeom>
        </p:spPr>
      </p:pic>
      <p:sp>
        <p:nvSpPr>
          <p:cNvPr id="3" name="Textfeld 2"/>
          <p:cNvSpPr txBox="1"/>
          <p:nvPr/>
        </p:nvSpPr>
        <p:spPr>
          <a:xfrm>
            <a:off x="3171989" y="2904020"/>
            <a:ext cx="2124236" cy="252028"/>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1600" b="0" i="0" u="none" baseline="0">
                <a:solidFill>
                  <a:srgbClr val="000000"/>
                </a:solidFill>
                <a:latin typeface="Arial"/>
                <a:ea typeface="Arial Unicode MS" panose="020B0604020202020204" pitchFamily="34" charset="-128"/>
                <a:cs typeface="Arial Unicode MS" panose="020B0604020202020204" pitchFamily="34" charset="-128"/>
              </a:rPr>
              <a:t>Isolated load disconnector</a:t>
            </a:r>
            <a:endParaRPr lang="en-US" sz="16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5" name="Textfeld 14"/>
          <p:cNvSpPr txBox="1"/>
          <p:nvPr/>
        </p:nvSpPr>
        <p:spPr>
          <a:xfrm>
            <a:off x="8693360" y="2952943"/>
            <a:ext cx="2124236" cy="252028"/>
          </a:xfrm>
          <a:prstGeom prst="rect">
            <a:avLst/>
          </a:prstGeom>
          <a:noFill/>
        </p:spPr>
        <p:txBody>
          <a:bodyPr vert="horz" wrap="none" lIns="0" tIns="0" rIns="0" bIns="0" rtlCol="0">
            <a:noAutofit/>
          </a:bodyPr>
          <a:lstStyle/>
          <a:p>
            <a:pPr algn="l" rtl="0">
              <a:lnSpc>
                <a:spcPct val="110000"/>
              </a:lnSpc>
              <a:spcBef>
                <a:spcPts val="0"/>
              </a:spcBef>
            </a:pPr>
            <a:r>
              <a:rPr lang="en-US" sz="1600" b="0" i="0" u="none" baseline="0">
                <a:solidFill>
                  <a:srgbClr val="000000"/>
                </a:solidFill>
                <a:latin typeface="Arial"/>
                <a:ea typeface="Arial Unicode MS" panose="020B0604020202020204" pitchFamily="34" charset="-128"/>
                <a:cs typeface="Arial Unicode MS" panose="020B0604020202020204" pitchFamily="34" charset="-128"/>
              </a:rPr>
              <a:t>LV HRC fuses</a:t>
            </a:r>
            <a:endParaRPr lang="en-US" sz="16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22" name="Grafik 21" descr="Sicherungslasttrennschalter.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33386" y="3861048"/>
            <a:ext cx="967788" cy="1273406"/>
          </a:xfrm>
          <a:prstGeom prst="rect">
            <a:avLst/>
          </a:prstGeom>
        </p:spPr>
      </p:pic>
      <p:pic>
        <p:nvPicPr>
          <p:cNvPr id="24" name="Grafik 23" descr="Hauptschalte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42960" y="3889393"/>
            <a:ext cx="1052459" cy="1216716"/>
          </a:xfrm>
          <a:prstGeom prst="rect">
            <a:avLst/>
          </a:prstGeom>
        </p:spPr>
      </p:pic>
      <p:sp>
        <p:nvSpPr>
          <p:cNvPr id="16" name="Textfeld 15"/>
          <p:cNvSpPr txBox="1"/>
          <p:nvPr/>
        </p:nvSpPr>
        <p:spPr>
          <a:xfrm>
            <a:off x="8691463" y="4428556"/>
            <a:ext cx="2520280" cy="512611"/>
          </a:xfrm>
          <a:prstGeom prst="rect">
            <a:avLst/>
          </a:prstGeom>
          <a:noFill/>
        </p:spPr>
        <p:txBody>
          <a:bodyPr vert="horz" wrap="none" lIns="0" tIns="0" rIns="0" bIns="0" rtlCol="0">
            <a:noAutofit/>
          </a:bodyPr>
          <a:lstStyle/>
          <a:p>
            <a:pPr algn="l" rtl="0">
              <a:lnSpc>
                <a:spcPct val="110000"/>
              </a:lnSpc>
              <a:spcBef>
                <a:spcPts val="0"/>
              </a:spcBef>
            </a:pPr>
            <a:r>
              <a:rPr lang="en-US" sz="1600" b="0" i="0" u="none" baseline="0">
                <a:solidFill>
                  <a:srgbClr val="000000"/>
                </a:solidFill>
                <a:latin typeface="Arial"/>
                <a:ea typeface="Arial Unicode MS" panose="020B0604020202020204" pitchFamily="34" charset="-128"/>
                <a:cs typeface="Arial Unicode MS" panose="020B0604020202020204" pitchFamily="34" charset="-128"/>
              </a:rPr>
              <a:t>Main and </a:t>
            </a:r>
            <a:br>
              <a:rPr lang="en-US" sz="1600" b="0" i="0" u="none" baseline="0">
                <a:solidFill>
                  <a:srgbClr val="000000"/>
                </a:solidFill>
                <a:latin typeface="Arial"/>
                <a:ea typeface="Arial Unicode MS" panose="020B0604020202020204" pitchFamily="34" charset="-128"/>
                <a:cs typeface="Arial Unicode MS" panose="020B0604020202020204" pitchFamily="34" charset="-128"/>
              </a:rPr>
            </a:br>
            <a:r>
              <a:rPr lang="en-US" sz="1600" b="0" i="0" u="none" baseline="0">
                <a:solidFill>
                  <a:srgbClr val="000000"/>
                </a:solidFill>
                <a:latin typeface="Arial"/>
                <a:ea typeface="Arial Unicode MS" panose="020B0604020202020204" pitchFamily="34" charset="-128"/>
                <a:cs typeface="Arial Unicode MS" panose="020B0604020202020204" pitchFamily="34" charset="-128"/>
              </a:rPr>
              <a:t>EMERGENCY OFF switch</a:t>
            </a:r>
            <a:endParaRPr lang="en-US" sz="16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4" name="Textfeld 13"/>
          <p:cNvSpPr txBox="1"/>
          <p:nvPr/>
        </p:nvSpPr>
        <p:spPr>
          <a:xfrm>
            <a:off x="3171989" y="4371737"/>
            <a:ext cx="2603150" cy="308848"/>
          </a:xfrm>
          <a:prstGeom prst="rect">
            <a:avLst/>
          </a:prstGeom>
          <a:noFill/>
        </p:spPr>
        <p:txBody>
          <a:bodyPr vert="horz" wrap="none" lIns="0" tIns="0" rIns="0" bIns="0" rtlCol="0">
            <a:noAutofit/>
          </a:bodyPr>
          <a:lstStyle/>
          <a:p>
            <a:pPr algn="l" rtl="0">
              <a:lnSpc>
                <a:spcPct val="110000"/>
              </a:lnSpc>
              <a:spcBef>
                <a:spcPts val="0"/>
              </a:spcBef>
            </a:pPr>
            <a:r>
              <a:rPr lang="en-US" sz="1600" b="0" i="0" u="none" baseline="0">
                <a:solidFill>
                  <a:srgbClr val="000000"/>
                </a:solidFill>
                <a:latin typeface="Arial"/>
                <a:ea typeface="Arial Unicode MS" panose="020B0604020202020204" pitchFamily="34" charset="-128"/>
                <a:cs typeface="Arial Unicode MS" panose="020B0604020202020204" pitchFamily="34" charset="-128"/>
              </a:rPr>
              <a:t>Load disconnector with fuse</a:t>
            </a:r>
            <a:endParaRPr lang="en-US" sz="16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7" name="Textfeld 6"/>
          <p:cNvSpPr txBox="1"/>
          <p:nvPr/>
        </p:nvSpPr>
        <p:spPr>
          <a:xfrm>
            <a:off x="770584" y="5607447"/>
            <a:ext cx="10873208" cy="341833"/>
          </a:xfrm>
          <a:prstGeom prst="rect">
            <a:avLst/>
          </a:prstGeom>
          <a:noFill/>
        </p:spPr>
        <p:txBody>
          <a:bodyPr wrap="none" lIns="0" tIns="0" rIns="0" bIns="0" rtlCol="0">
            <a:noAutofit/>
          </a:bodyPr>
          <a:lstStyle/>
          <a:p>
            <a:pPr algn="l" rtl="0">
              <a:lnSpc>
                <a:spcPct val="110000"/>
              </a:lnSpc>
              <a:spcBef>
                <a:spcPts val="0"/>
              </a:spcBef>
            </a:pPr>
            <a:r>
              <a:rPr lang="en-US" sz="1200" b="0" i="0" u="none" baseline="0" dirty="0">
                <a:solidFill>
                  <a:schemeClr val="tx1"/>
                </a:solidFill>
              </a:rPr>
              <a:t>Note: Additional information about the line-side power components can be found in Catalogs LV 10, IC 10 and IC 10 AO as well as the Industry Mall.</a:t>
            </a:r>
          </a:p>
        </p:txBody>
      </p:sp>
    </p:spTree>
    <p:custDataLst>
      <p:tags r:id="rId1"/>
    </p:custDataLst>
    <p:extLst>
      <p:ext uri="{BB962C8B-B14F-4D97-AF65-F5344CB8AC3E}">
        <p14:creationId xmlns:p14="http://schemas.microsoft.com/office/powerpoint/2010/main" val="241704744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511445"/>
            <a:ext cx="6480224" cy="1293873"/>
          </a:xfrm>
        </p:spPr>
        <p:txBody>
          <a:bodyPr/>
          <a:lstStyle/>
          <a:p>
            <a:pPr algn="l" rtl="0"/>
            <a:r>
              <a:rPr lang="en-US" sz="3200" b="1" i="0" u="none" baseline="0"/>
              <a:t>Line Modules</a:t>
            </a:r>
            <a:br>
              <a:rPr lang="en-US" sz="3200"/>
            </a:br>
            <a:r>
              <a:rPr lang="en-US" sz="3200" b="1" i="0" u="none" baseline="0"/>
              <a:t>Chassis format</a:t>
            </a:r>
            <a:endParaRPr lang="en-US" sz="2400" b="0" dirty="0"/>
          </a:p>
        </p:txBody>
      </p:sp>
    </p:spTree>
    <p:extLst>
      <p:ext uri="{BB962C8B-B14F-4D97-AF65-F5344CB8AC3E}">
        <p14:creationId xmlns:p14="http://schemas.microsoft.com/office/powerpoint/2010/main" val="1384880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Basic Line Modules</a:t>
            </a:r>
            <a:br>
              <a:rPr lang="en-US">
                <a:latin typeface="Arial"/>
              </a:rPr>
            </a:br>
            <a:r>
              <a:rPr lang="en-US" baseline="0">
                <a:latin typeface="Arial"/>
              </a:rPr>
              <a:t>Chassis format – air cooled</a:t>
            </a:r>
            <a:endParaRPr lang="en-US"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49</a:t>
            </a:fld>
            <a:endParaRPr lang="en-US" dirty="0"/>
          </a:p>
        </p:txBody>
      </p:sp>
      <p:sp>
        <p:nvSpPr>
          <p:cNvPr id="3" name="Rechteck 2"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extLst>
              <p:ext uri="{D42A27DB-BD31-4B8C-83A1-F6EECF244321}">
                <p14:modId xmlns:p14="http://schemas.microsoft.com/office/powerpoint/2010/main" val="16557587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Uncontrolled infeed unit </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10" name="Grafik 9" descr="Basic Line Module Chassis Luftkühlung.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9721" y="2276872"/>
            <a:ext cx="1281062" cy="3767828"/>
          </a:xfrm>
          <a:prstGeom prst="rect">
            <a:avLst/>
          </a:prstGeom>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solidFill>
                  <a:schemeClr val="dk1"/>
                </a:solidFill>
              </a:rPr>
              <a:t>For applications where there is no regenerative energy – or the energy is exchanged between motoring and generating axes in the DC link. </a:t>
            </a:r>
          </a:p>
          <a:p>
            <a:pPr lvl="2" algn="l" rtl="0">
              <a:lnSpc>
                <a:spcPct val="100000"/>
              </a:lnSpc>
              <a:spcBef>
                <a:spcPts val="600"/>
              </a:spcBef>
              <a:buClr>
                <a:schemeClr val="accent1"/>
              </a:buClr>
              <a:buSzPct val="100000"/>
            </a:pPr>
            <a:r>
              <a:rPr lang="en-US" sz="1600" b="0" i="0" u="none" baseline="0">
                <a:solidFill>
                  <a:schemeClr val="dk1"/>
                </a:solidFill>
              </a:rPr>
              <a:t>BLMs can feed power back from the line supply into the DC link – they cannot feed power back into the line supply. </a:t>
            </a:r>
          </a:p>
          <a:p>
            <a:pPr lvl="2" algn="l" rtl="0">
              <a:lnSpc>
                <a:spcPct val="100000"/>
              </a:lnSpc>
              <a:spcBef>
                <a:spcPts val="600"/>
              </a:spcBef>
              <a:buClr>
                <a:schemeClr val="accent1"/>
              </a:buClr>
              <a:buSzPct val="100000"/>
            </a:pPr>
            <a:r>
              <a:rPr lang="en-US" sz="1600" b="0" i="0" u="none" baseline="0">
                <a:solidFill>
                  <a:schemeClr val="dk1"/>
                </a:solidFill>
              </a:rPr>
              <a:t>Basic Line Modules can be connected to grounded TN/TT and ungrounded IT supply systems.</a:t>
            </a:r>
          </a:p>
          <a:p>
            <a:pPr lvl="2" algn="l" rtl="0">
              <a:lnSpc>
                <a:spcPct val="100000"/>
              </a:lnSpc>
              <a:spcBef>
                <a:spcPts val="600"/>
              </a:spcBef>
              <a:buClr>
                <a:schemeClr val="accent1"/>
              </a:buClr>
              <a:buSzPct val="100000"/>
            </a:pPr>
            <a:r>
              <a:rPr lang="en-US" sz="1600" b="0" i="0" u="none" baseline="0">
                <a:solidFill>
                  <a:schemeClr val="dk1"/>
                </a:solidFill>
              </a:rPr>
              <a:t>In addition to an external braking resistor, the Basic Line Module requires a Braking Module for regenerative operation.</a:t>
            </a:r>
          </a:p>
          <a:p>
            <a:pPr lvl="2" algn="l" rtl="0">
              <a:lnSpc>
                <a:spcPct val="100000"/>
              </a:lnSpc>
              <a:spcBef>
                <a:spcPts val="600"/>
              </a:spcBef>
              <a:buClr>
                <a:schemeClr val="accent1"/>
              </a:buClr>
              <a:buSzPct val="100000"/>
            </a:pPr>
            <a:r>
              <a:rPr lang="en-US" sz="1600" b="0" i="0" u="none" baseline="0"/>
              <a:t>Basic Line Modules, frame size GD for 900 kW (400 V) or 1500 kW (690 V) include a diode bridge – the DC link is precharged via a separate line-side precharging circuit.</a:t>
            </a:r>
          </a:p>
          <a:p>
            <a:pPr marL="180975" lvl="2" indent="0" algn="l" rtl="0">
              <a:buClr>
                <a:schemeClr val="accent1"/>
              </a:buClr>
              <a:buSzPct val="100000"/>
              <a:buNone/>
            </a:pPr>
            <a:endParaRPr lang="en-US" sz="1600" dirty="0"/>
          </a:p>
        </p:txBody>
      </p:sp>
    </p:spTree>
    <p:custDataLst>
      <p:tags r:id="rId1"/>
    </p:custDataLst>
    <p:extLst>
      <p:ext uri="{BB962C8B-B14F-4D97-AF65-F5344CB8AC3E}">
        <p14:creationId xmlns:p14="http://schemas.microsoft.com/office/powerpoint/2010/main" val="335752816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26" name="MIO_AGENDA_ELEMENT_ELEMENTNUMBER_2"/>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2</a:t>
              </a:r>
              <a:endParaRPr lang="en-US" sz="1200" b="1" dirty="0">
                <a:solidFill>
                  <a:schemeClr val="bg1"/>
                </a:solidFill>
              </a:endParaRPr>
            </a:p>
          </p:txBody>
        </p:sp>
        <p:sp>
          <p:nvSpPr>
            <p:cNvPr id="25" name="MIO_AGENDA_ELEMENT_TITEL_2"/>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Single-axis drives AC/AC</a:t>
              </a:r>
              <a:endParaRPr lang="en-US" b="1" dirty="0">
                <a:solidFill>
                  <a:srgbClr val="3C464B">
                    <a:lumMod val="100000"/>
                  </a:srgbClr>
                </a:solidFill>
              </a:endParaRPr>
            </a:p>
          </p:txBody>
        </p:sp>
        <p:sp>
          <p:nvSpPr>
            <p:cNvPr id="8" name="MIO_AGENDA_ELEMENT_ELEMENTNUMBER_3">
              <a:hlinkClick r:id="rId28"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8"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29"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29"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0"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0"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1"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1"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2"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2"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3"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3"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5" name="Foliennummernplatzhalter 4">
            <a:extLst>
              <a:ext uri="{FF2B5EF4-FFF2-40B4-BE49-F238E27FC236}">
                <a16:creationId xmlns:a16="http://schemas.microsoft.com/office/drawing/2014/main" id="{9A41774B-8ECE-45E8-AFA1-FD0B65998182}"/>
              </a:ext>
            </a:extLst>
          </p:cNvPr>
          <p:cNvSpPr>
            <a:spLocks noGrp="1"/>
          </p:cNvSpPr>
          <p:nvPr>
            <p:ph type="sldNum" sz="quarter" idx="12"/>
          </p:nvPr>
        </p:nvSpPr>
        <p:spPr/>
        <p:txBody>
          <a:bodyPr/>
          <a:lstStyle/>
          <a:p>
            <a:r>
              <a:rPr lang="en-US" dirty="0"/>
              <a:t>Page </a:t>
            </a:r>
            <a:fld id="{99E26495-FA13-4534-B451-FB78AC0E3177}" type="slidenum">
              <a:rPr lang="en-US" smtClean="0"/>
              <a:pPr/>
              <a:t>5</a:t>
            </a:fld>
            <a:endParaRPr lang="en-US" dirty="0"/>
          </a:p>
        </p:txBody>
      </p:sp>
    </p:spTree>
    <p:extLst>
      <p:ext uri="{BB962C8B-B14F-4D97-AF65-F5344CB8AC3E}">
        <p14:creationId xmlns:p14="http://schemas.microsoft.com/office/powerpoint/2010/main" val="4060419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9130887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Smart Line Modules</a:t>
            </a:r>
            <a:br>
              <a:rPr lang="en-US">
                <a:latin typeface="Arial"/>
              </a:rPr>
            </a:br>
            <a:r>
              <a:rPr lang="en-US" baseline="0">
                <a:latin typeface="Arial"/>
              </a:rPr>
              <a:t>Chassis format – air cooled</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50</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Uncontrolled infeed and regenerative feedback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300"/>
              </a:spcBef>
              <a:buClr>
                <a:schemeClr val="accent1"/>
              </a:buClr>
              <a:buSzPct val="100000"/>
            </a:pPr>
            <a:r>
              <a:rPr lang="en-US" sz="1600" b="0" i="0" u="none" baseline="0"/>
              <a:t>Smart Line Modules are uncontrolled infeed/regenerative feedback units that supply power to connected Motor Modules. </a:t>
            </a:r>
          </a:p>
          <a:p>
            <a:pPr lvl="2" algn="l" rtl="0">
              <a:lnSpc>
                <a:spcPct val="100000"/>
              </a:lnSpc>
              <a:spcBef>
                <a:spcPts val="300"/>
              </a:spcBef>
              <a:buClr>
                <a:schemeClr val="accent1"/>
              </a:buClr>
              <a:buSzPct val="100000"/>
            </a:pPr>
            <a:r>
              <a:rPr lang="en-US" sz="1600" b="0" i="0" u="none" baseline="0"/>
              <a:t>Furthermore, they are capable of feeding regenerative energy back into the grid. </a:t>
            </a:r>
          </a:p>
          <a:p>
            <a:pPr lvl="2" algn="l" rtl="0">
              <a:lnSpc>
                <a:spcPct val="100000"/>
              </a:lnSpc>
              <a:spcBef>
                <a:spcPts val="300"/>
              </a:spcBef>
              <a:buClr>
                <a:schemeClr val="accent1"/>
              </a:buClr>
              <a:buSzPct val="100000"/>
            </a:pPr>
            <a:r>
              <a:rPr lang="en-US" sz="1600" b="0" i="0" u="none" baseline="0"/>
              <a:t>The infeed is realized using a diode bridge, while line-commutated regenerative feedback (commutation fault-proof) is realized using IGBTs with 100 % continuous feedback rating. </a:t>
            </a:r>
          </a:p>
          <a:p>
            <a:pPr lvl="2" algn="l" rtl="0">
              <a:lnSpc>
                <a:spcPct val="100000"/>
              </a:lnSpc>
              <a:spcBef>
                <a:spcPts val="300"/>
              </a:spcBef>
              <a:buClr>
                <a:schemeClr val="accent1"/>
              </a:buClr>
              <a:buSzPct val="100000"/>
            </a:pPr>
            <a:r>
              <a:rPr lang="en-US" sz="1600" b="0" i="0" u="none" baseline="0"/>
              <a:t>The regenerative capability of the modules can be deactivated by appropriately parameterizing them.</a:t>
            </a:r>
          </a:p>
          <a:p>
            <a:pPr lvl="2" algn="l" rtl="0">
              <a:lnSpc>
                <a:spcPct val="100000"/>
              </a:lnSpc>
              <a:spcBef>
                <a:spcPts val="300"/>
              </a:spcBef>
              <a:buClr>
                <a:schemeClr val="accent1"/>
              </a:buClr>
              <a:buSzPct val="100000"/>
            </a:pPr>
            <a:r>
              <a:rPr lang="en-US" sz="1600" b="0" i="0" u="none" baseline="0"/>
              <a:t>Smart Line Modules can be connected to grounded TN/TT and ungrounded IT supply systems.</a:t>
            </a:r>
          </a:p>
          <a:p>
            <a:pPr lvl="2" algn="l" rtl="0">
              <a:lnSpc>
                <a:spcPct val="100000"/>
              </a:lnSpc>
              <a:spcBef>
                <a:spcPts val="300"/>
              </a:spcBef>
              <a:buClr>
                <a:schemeClr val="accent1"/>
              </a:buClr>
              <a:buSzPct val="100000"/>
            </a:pPr>
            <a:r>
              <a:rPr lang="en-US" sz="1600" b="0" i="0" u="none" baseline="0"/>
              <a:t>The DC link is precharged using integrated precharging resistors.</a:t>
            </a:r>
          </a:p>
          <a:p>
            <a:pPr lvl="2" algn="l" rtl="0">
              <a:lnSpc>
                <a:spcPct val="100000"/>
              </a:lnSpc>
              <a:spcBef>
                <a:spcPts val="300"/>
              </a:spcBef>
              <a:buClr>
                <a:schemeClr val="accent1"/>
              </a:buClr>
              <a:buSzPct val="100000"/>
            </a:pPr>
            <a:r>
              <a:rPr lang="en-US" sz="1600" b="0" i="0" u="none" baseline="0"/>
              <a:t>To operate the Smart Line Module, the associated line reactor or a suitable transformer is required.</a:t>
            </a:r>
          </a:p>
          <a:p>
            <a:pPr lvl="2" algn="l" rtl="0">
              <a:buClr>
                <a:schemeClr val="accent1"/>
              </a:buClr>
              <a:buSzPct val="100000"/>
            </a:pPr>
            <a:endParaRPr lang="en-US" dirty="0"/>
          </a:p>
        </p:txBody>
      </p:sp>
      <p:pic>
        <p:nvPicPr>
          <p:cNvPr id="177155" name="Picture 3"/>
          <p:cNvPicPr>
            <a:picLocks noChangeAspect="1" noChangeArrowheads="1"/>
          </p:cNvPicPr>
          <p:nvPr/>
        </p:nvPicPr>
        <p:blipFill>
          <a:blip r:embed="rId8"/>
          <a:srcRect/>
          <a:stretch>
            <a:fillRect/>
          </a:stretch>
        </p:blipFill>
        <p:spPr bwMode="auto">
          <a:xfrm>
            <a:off x="806587" y="2672916"/>
            <a:ext cx="2307976" cy="309634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8738158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Active Line Modules/Active Interface Modules</a:t>
            </a:r>
            <a:br>
              <a:rPr lang="en-US">
                <a:latin typeface="Arial"/>
              </a:rPr>
            </a:br>
            <a:r>
              <a:rPr lang="en-US" baseline="0">
                <a:latin typeface="Arial"/>
              </a:rPr>
              <a:t>Chassis format – air cooled</a:t>
            </a:r>
            <a:endParaRPr lang="en-US"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51</a:t>
            </a:fld>
            <a:endParaRPr lang="en-US" dirty="0"/>
          </a:p>
        </p:txBody>
      </p:sp>
      <p:sp>
        <p:nvSpPr>
          <p:cNvPr id="11" name="Rechteck 10"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extLst>
              <p:ext uri="{D42A27DB-BD31-4B8C-83A1-F6EECF244321}">
                <p14:modId xmlns:p14="http://schemas.microsoft.com/office/powerpoint/2010/main" val="35431596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ALM and AIM form a functional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grpSp>
        <p:nvGrpSpPr>
          <p:cNvPr id="8" name="Gruppieren 7"/>
          <p:cNvGrpSpPr/>
          <p:nvPr/>
        </p:nvGrpSpPr>
        <p:grpSpPr>
          <a:xfrm>
            <a:off x="844781" y="2284834"/>
            <a:ext cx="1389585" cy="1972258"/>
            <a:chOff x="844781" y="2284834"/>
            <a:chExt cx="1389585" cy="1972258"/>
          </a:xfrm>
        </p:grpSpPr>
        <p:pic>
          <p:nvPicPr>
            <p:cNvPr id="10" name="Picture 3"/>
            <p:cNvPicPr>
              <a:picLocks noChangeAspect="1" noChangeArrowheads="1"/>
            </p:cNvPicPr>
            <p:nvPr/>
          </p:nvPicPr>
          <p:blipFill>
            <a:blip r:embed="rId8"/>
            <a:srcRect/>
            <a:stretch>
              <a:fillRect/>
            </a:stretch>
          </p:blipFill>
          <p:spPr bwMode="auto">
            <a:xfrm>
              <a:off x="844781" y="2284834"/>
              <a:ext cx="1389585" cy="1864246"/>
            </a:xfrm>
            <a:prstGeom prst="rect">
              <a:avLst/>
            </a:prstGeom>
            <a:noFill/>
            <a:ln w="9525">
              <a:noFill/>
              <a:miter lim="800000"/>
              <a:headEnd/>
              <a:tailEnd/>
            </a:ln>
          </p:spPr>
        </p:pic>
        <p:sp>
          <p:nvSpPr>
            <p:cNvPr id="5" name="Textfeld 4"/>
            <p:cNvSpPr txBox="1"/>
            <p:nvPr/>
          </p:nvSpPr>
          <p:spPr>
            <a:xfrm>
              <a:off x="905868" y="4095074"/>
              <a:ext cx="296763" cy="162018"/>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ALM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gr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buClr>
                <a:schemeClr val="accent1"/>
              </a:buClr>
              <a:buSzPct val="100000"/>
              <a:buFont typeface="Arial" panose="020B0604020202020204" pitchFamily="34" charset="0"/>
              <a:buChar char="•"/>
            </a:pPr>
            <a:r>
              <a:rPr lang="en-US" sz="1600" b="0" i="0" u="none" baseline="0">
                <a:solidFill>
                  <a:schemeClr val="dk1"/>
                </a:solidFill>
              </a:rPr>
              <a:t>Active Line Modules can supply energy and return regenerative energy to the line supply. </a:t>
            </a:r>
          </a:p>
          <a:p>
            <a:pPr lvl="2" algn="l" rtl="0">
              <a:lnSpc>
                <a:spcPct val="100000"/>
              </a:lnSpc>
              <a:buClr>
                <a:schemeClr val="accent1"/>
              </a:buClr>
              <a:buSzPct val="100000"/>
              <a:buFont typeface="Arial" panose="020B0604020202020204" pitchFamily="34" charset="0"/>
              <a:buChar char="•"/>
            </a:pPr>
            <a:r>
              <a:rPr lang="en-US" sz="1600" b="0" i="0" u="none" baseline="0">
                <a:solidFill>
                  <a:schemeClr val="dk1"/>
                </a:solidFill>
              </a:rPr>
              <a:t>The ALM provides a constant and controlled DC link voltage for the drive line up. </a:t>
            </a:r>
          </a:p>
          <a:p>
            <a:pPr lvl="2" algn="l" rtl="0">
              <a:lnSpc>
                <a:spcPct val="100000"/>
              </a:lnSpc>
              <a:spcBef>
                <a:spcPts val="600"/>
              </a:spcBef>
              <a:buClr>
                <a:schemeClr val="accent1"/>
              </a:buClr>
              <a:buSzPct val="100000"/>
              <a:buFont typeface="Arial" panose="020B0604020202020204" pitchFamily="34" charset="0"/>
              <a:buChar char="•"/>
            </a:pPr>
            <a:r>
              <a:rPr lang="en-US" sz="1600" b="0" i="0" u="none" baseline="0">
                <a:solidFill>
                  <a:schemeClr val="dk1"/>
                </a:solidFill>
              </a:rPr>
              <a:t>The associated Active Interface Module is required when operating an Active Line Module – both of these modules form a functional unit. </a:t>
            </a:r>
          </a:p>
          <a:p>
            <a:pPr lvl="2" algn="l" rtl="0">
              <a:lnSpc>
                <a:spcPct val="100000"/>
              </a:lnSpc>
              <a:spcBef>
                <a:spcPts val="600"/>
              </a:spcBef>
              <a:buClr>
                <a:schemeClr val="accent1"/>
              </a:buClr>
              <a:buSzPct val="100000"/>
            </a:pPr>
            <a:r>
              <a:rPr lang="en-US" sz="1600" b="0" i="0" u="none" baseline="0">
                <a:solidFill>
                  <a:schemeClr val="dk1"/>
                </a:solidFill>
              </a:rPr>
              <a:t>The AIM has a Clean Power Filter and basic interference suppression, a precharging circuit for the ALM, line voltage sensing, monitoring sensors as well as bypass contactor (optional for frame sizes HI and JI) </a:t>
            </a:r>
          </a:p>
          <a:p>
            <a:pPr lvl="2" algn="l" rtl="0">
              <a:lnSpc>
                <a:spcPct val="100000"/>
              </a:lnSpc>
              <a:spcBef>
                <a:spcPts val="600"/>
              </a:spcBef>
              <a:buClr>
                <a:schemeClr val="accent1"/>
              </a:buClr>
              <a:buSzPct val="100000"/>
            </a:pPr>
            <a:r>
              <a:rPr lang="en-US" sz="1600" b="0" i="0" u="none" baseline="0">
                <a:solidFill>
                  <a:schemeClr val="dk1"/>
                </a:solidFill>
              </a:rPr>
              <a:t>Complies with Category C3 regarding interference emission, an additional filter is required to comply with Category C2. </a:t>
            </a:r>
            <a:endParaRPr lang="en-US" sz="1600" b="0" i="0" u="none" baseline="0" dirty="0">
              <a:solidFill>
                <a:schemeClr val="dk1"/>
              </a:solidFill>
            </a:endParaRPr>
          </a:p>
        </p:txBody>
      </p:sp>
      <p:grpSp>
        <p:nvGrpSpPr>
          <p:cNvPr id="3" name="Gruppieren 2"/>
          <p:cNvGrpSpPr/>
          <p:nvPr/>
        </p:nvGrpSpPr>
        <p:grpSpPr>
          <a:xfrm>
            <a:off x="1991487" y="4149080"/>
            <a:ext cx="1044116" cy="1895267"/>
            <a:chOff x="1991487" y="4149080"/>
            <a:chExt cx="1044116" cy="1895267"/>
          </a:xfrm>
        </p:grpSpPr>
        <p:pic>
          <p:nvPicPr>
            <p:cNvPr id="15" name="Grafik 14" descr="Active Line Chassis Luftkühlu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91487" y="4149080"/>
              <a:ext cx="1044116" cy="1836951"/>
            </a:xfrm>
            <a:prstGeom prst="rect">
              <a:avLst/>
            </a:prstGeom>
          </p:spPr>
        </p:pic>
        <p:sp>
          <p:nvSpPr>
            <p:cNvPr id="16" name="Textfeld 15"/>
            <p:cNvSpPr txBox="1"/>
            <p:nvPr/>
          </p:nvSpPr>
          <p:spPr>
            <a:xfrm>
              <a:off x="2049803" y="5956873"/>
              <a:ext cx="291579" cy="8747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AIM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grpSp>
    </p:spTree>
    <p:custDataLst>
      <p:tags r:id="rId1"/>
    </p:custDataLst>
    <p:extLst>
      <p:ext uri="{BB962C8B-B14F-4D97-AF65-F5344CB8AC3E}">
        <p14:creationId xmlns:p14="http://schemas.microsoft.com/office/powerpoint/2010/main" val="309874151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extLst>
              <p:ext uri="{D42A27DB-BD31-4B8C-83A1-F6EECF244321}">
                <p14:modId xmlns:p14="http://schemas.microsoft.com/office/powerpoint/2010/main" val="1927703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216" imgH="216" progId="TCLayout.ActiveDocument.1">
                  <p:embed/>
                </p:oleObj>
              </mc:Choice>
              <mc:Fallback>
                <p:oleObj name="think-cell Foli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el 5"/>
          <p:cNvSpPr>
            <a:spLocks noGrp="1"/>
          </p:cNvSpPr>
          <p:nvPr>
            <p:ph type="title"/>
          </p:nvPr>
        </p:nvSpPr>
        <p:spPr>
          <a:xfrm>
            <a:off x="627064" y="440668"/>
            <a:ext cx="8208416" cy="720000"/>
          </a:xfrm>
        </p:spPr>
        <p:txBody>
          <a:bodyPr lIns="0" tIns="0" rIns="0" bIns="0" anchor="t"/>
          <a:lstStyle/>
          <a:p>
            <a:pPr algn="l" rtl="0"/>
            <a:r>
              <a:rPr lang="en-US" b="1" i="0" u="none" baseline="0">
                <a:latin typeface="Arial"/>
              </a:rPr>
              <a:t>Chassis format – liquid cooled </a:t>
            </a:r>
            <a:endParaRPr lang="en-US" b="1" i="0" u="none" baseline="0" dirty="0">
              <a:latin typeface="Arial"/>
            </a:endParaRPr>
          </a:p>
        </p:txBody>
      </p:sp>
      <p:sp>
        <p:nvSpPr>
          <p:cNvPr id="17"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SzPct val="100000"/>
              <a:buFontTx/>
              <a:buNone/>
            </a:pPr>
            <a:r>
              <a:rPr lang="en-US" b="1" i="0" u="none" kern="0" baseline="0">
                <a:solidFill>
                  <a:schemeClr val="lt1"/>
                </a:solidFill>
              </a:rPr>
              <a:t>Highest power density through efficient cooling</a:t>
            </a:r>
            <a:endParaRPr lang="en-US" b="1" i="0" u="none" kern="0" baseline="0" dirty="0">
              <a:solidFill>
                <a:schemeClr val="lt1"/>
              </a:solidFill>
            </a:endParaRPr>
          </a:p>
        </p:txBody>
      </p:sp>
      <p:sp>
        <p:nvSpPr>
          <p:cNvPr id="19" name="Rechteck 18"/>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442394" name="Picture 2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7063" y="2564904"/>
            <a:ext cx="2565892" cy="143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Inhaltsplatzhalter 6"/>
          <p:cNvSpPr txBox="1">
            <a:spLocks/>
          </p:cNvSpPr>
          <p:nvPr/>
        </p:nvSpPr>
        <p:spPr>
          <a:xfrm>
            <a:off x="3218854" y="2564904"/>
            <a:ext cx="8496895" cy="3600946"/>
          </a:xfrm>
          <a:prstGeom prst="rect">
            <a:avLst/>
          </a:prstGeom>
          <a:solidFill>
            <a:schemeClr val="lt1"/>
          </a:solidFill>
          <a:ln>
            <a:solidFill>
              <a:srgbClr val="41AAAA"/>
            </a:solidFill>
          </a:ln>
        </p:spPr>
        <p:txBody>
          <a:bodyPr lIns="108000" tIns="108000" rIns="10800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algn="l" rtl="0">
              <a:lnSpc>
                <a:spcPct val="100000"/>
              </a:lnSpc>
              <a:spcBef>
                <a:spcPts val="0"/>
              </a:spcBef>
            </a:pPr>
            <a:r>
              <a:rPr lang="en-US" sz="1400" b="1" i="0" u="none" baseline="0" dirty="0"/>
              <a:t>Liquid cooling</a:t>
            </a:r>
          </a:p>
          <a:p>
            <a:pPr algn="l" rtl="0">
              <a:lnSpc>
                <a:spcPct val="100000"/>
              </a:lnSpc>
              <a:spcBef>
                <a:spcPts val="0"/>
              </a:spcBef>
            </a:pPr>
            <a:r>
              <a:rPr lang="en-US" sz="1400" b="0" i="0" u="none" baseline="0" dirty="0"/>
              <a:t>The power semiconductors are mounted on </a:t>
            </a:r>
            <a:br>
              <a:rPr lang="en-US" sz="1400" b="0" i="0" u="none" baseline="0" dirty="0"/>
            </a:br>
            <a:r>
              <a:rPr lang="en-US" sz="1400" b="0" i="0" u="none" baseline="0" dirty="0"/>
              <a:t>the heat sink, through which the cooling </a:t>
            </a:r>
            <a:br>
              <a:rPr lang="en-US" sz="1400" b="0" i="0" u="none" baseline="0" dirty="0"/>
            </a:br>
            <a:r>
              <a:rPr lang="en-US" sz="1400" b="0" i="0" u="none" baseline="0" dirty="0"/>
              <a:t>medium</a:t>
            </a:r>
            <a:r>
              <a:rPr lang="en-US" sz="1400" dirty="0"/>
              <a:t> </a:t>
            </a:r>
            <a:r>
              <a:rPr lang="en-US" sz="1400" b="0" i="0" u="none" baseline="0" dirty="0"/>
              <a:t>flows. The power loss of the device </a:t>
            </a:r>
            <a:br>
              <a:rPr lang="en-US" sz="1400" b="0" i="0" u="none" baseline="0" dirty="0"/>
            </a:br>
            <a:r>
              <a:rPr lang="en-US" sz="1400" b="0" i="0" u="none" baseline="0" dirty="0"/>
              <a:t>is dissipated to the cooling medium and </a:t>
            </a:r>
          </a:p>
          <a:p>
            <a:pPr algn="l" rtl="0">
              <a:lnSpc>
                <a:spcPct val="100000"/>
              </a:lnSpc>
              <a:spcBef>
                <a:spcPts val="0"/>
              </a:spcBef>
            </a:pPr>
            <a:r>
              <a:rPr lang="en-US" sz="1400" b="0" i="0" u="none" baseline="0" dirty="0"/>
              <a:t>in turn, dissipated outside the control cabinet.</a:t>
            </a:r>
          </a:p>
          <a:p>
            <a:pPr algn="l" rtl="0">
              <a:spcBef>
                <a:spcPts val="0"/>
              </a:spcBef>
            </a:pPr>
            <a:endParaRPr lang="en-US" sz="1400" b="1" dirty="0"/>
          </a:p>
          <a:p>
            <a:pPr marL="171450" indent="-171450" algn="l" rtl="0">
              <a:lnSpc>
                <a:spcPct val="100000"/>
              </a:lnSpc>
              <a:spcBef>
                <a:spcPts val="300"/>
              </a:spcBef>
              <a:buFont typeface="Arial" panose="020B0604020202020204" pitchFamily="34" charset="0"/>
              <a:buChar char="•"/>
            </a:pPr>
            <a:r>
              <a:rPr lang="en-US" sz="1400" b="0" i="0" u="none" baseline="0" dirty="0"/>
              <a:t>High power density</a:t>
            </a:r>
          </a:p>
          <a:p>
            <a:pPr marL="171450" indent="-171450" algn="l" rtl="0">
              <a:lnSpc>
                <a:spcPct val="100000"/>
              </a:lnSpc>
              <a:spcBef>
                <a:spcPts val="300"/>
              </a:spcBef>
              <a:buFont typeface="Arial" panose="020B0604020202020204" pitchFamily="34" charset="0"/>
              <a:buChar char="•"/>
            </a:pPr>
            <a:r>
              <a:rPr lang="en-US" sz="1400" b="0" i="0" u="none" baseline="0" dirty="0"/>
              <a:t>Footprint-optimized format</a:t>
            </a:r>
          </a:p>
          <a:p>
            <a:pPr marL="171450" indent="-171450" algn="l" rtl="0">
              <a:lnSpc>
                <a:spcPct val="100000"/>
              </a:lnSpc>
              <a:spcBef>
                <a:spcPts val="300"/>
              </a:spcBef>
              <a:buFont typeface="Arial" panose="020B0604020202020204" pitchFamily="34" charset="0"/>
              <a:buChar char="•"/>
            </a:pPr>
            <a:r>
              <a:rPr lang="en-US" sz="1400" b="0" i="0" u="none" baseline="0" dirty="0"/>
              <a:t>Heat is far more efficiently dissipated than </a:t>
            </a:r>
            <a:br>
              <a:rPr lang="en-US" sz="1400" b="0" i="0" u="none" baseline="0" dirty="0"/>
            </a:br>
            <a:r>
              <a:rPr lang="en-US" sz="1400" b="0" i="0" u="none" baseline="0" dirty="0"/>
              <a:t>for air-cooled devices</a:t>
            </a:r>
          </a:p>
          <a:p>
            <a:pPr marL="171450" indent="-171450" algn="l" rtl="0">
              <a:lnSpc>
                <a:spcPct val="100000"/>
              </a:lnSpc>
              <a:spcBef>
                <a:spcPts val="300"/>
              </a:spcBef>
              <a:buFont typeface="Arial" panose="020B0604020202020204" pitchFamily="34" charset="0"/>
              <a:buChar char="•"/>
            </a:pPr>
            <a:r>
              <a:rPr lang="en-US" sz="1400" b="0" i="0" u="none" baseline="0" dirty="0"/>
              <a:t>Quiet devices, only a small fan is required</a:t>
            </a:r>
          </a:p>
          <a:p>
            <a:pPr marL="171450" indent="-171450" algn="l" rtl="0">
              <a:lnSpc>
                <a:spcPct val="100000"/>
              </a:lnSpc>
              <a:spcBef>
                <a:spcPts val="300"/>
              </a:spcBef>
              <a:buFont typeface="Arial" panose="020B0604020202020204" pitchFamily="34" charset="0"/>
              <a:buChar char="•"/>
            </a:pPr>
            <a:r>
              <a:rPr lang="en-US" sz="1400" b="0" i="0" u="none" baseline="0" dirty="0"/>
              <a:t>For Unrestricted space and/or </a:t>
            </a:r>
            <a:br>
              <a:rPr lang="en-US" sz="1400" dirty="0"/>
            </a:br>
            <a:r>
              <a:rPr lang="en-US" sz="1400" b="0" i="0" u="none" baseline="0" dirty="0"/>
              <a:t>harsh ambient conditions</a:t>
            </a:r>
            <a:br>
              <a:rPr lang="en-US" sz="1200" dirty="0"/>
            </a:br>
            <a:endParaRPr lang="en-US" sz="1200" dirty="0"/>
          </a:p>
        </p:txBody>
      </p:sp>
      <p:pic>
        <p:nvPicPr>
          <p:cNvPr id="442395"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7063" y="4291417"/>
            <a:ext cx="2565892" cy="188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84" descr="C:\Users\z001tyyt\AppData\Local\Microsoft\Windows\Temporary Internet Files\Content.IE5\UQPMIUIJ\G_D213_EN_00034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55259" y="2744924"/>
            <a:ext cx="4643294" cy="2772047"/>
          </a:xfrm>
          <a:prstGeom prst="rect">
            <a:avLst/>
          </a:prstGeom>
          <a:noFill/>
          <a:extLst>
            <a:ext uri="{909E8E84-426E-40DD-AFC4-6F175D3DCCD1}">
              <a14:hiddenFill xmlns:a14="http://schemas.microsoft.com/office/drawing/2010/main">
                <a:solidFill>
                  <a:srgbClr val="FFFFFF"/>
                </a:solidFill>
              </a14:hiddenFill>
            </a:ext>
          </a:extLst>
        </p:spPr>
      </p:pic>
      <p:sp>
        <p:nvSpPr>
          <p:cNvPr id="21" name="Rechteck 20"/>
          <p:cNvSpPr/>
          <p:nvPr/>
        </p:nvSpPr>
        <p:spPr>
          <a:xfrm>
            <a:off x="6927267" y="5517812"/>
            <a:ext cx="3351206" cy="215444"/>
          </a:xfrm>
          <a:prstGeom prst="rect">
            <a:avLst/>
          </a:prstGeom>
        </p:spPr>
        <p:txBody>
          <a:bodyPr wrap="square" lIns="0">
            <a:spAutoFit/>
          </a:bodyPr>
          <a:lstStyle/>
          <a:p>
            <a:pPr algn="l" rtl="0"/>
            <a:r>
              <a:rPr lang="en-US" sz="800" b="0" i="0" u="none" baseline="0">
                <a:solidFill>
                  <a:schemeClr val="dk1"/>
                </a:solidFill>
              </a:rPr>
              <a:t>Example of a drive system with SINAMICS S120 liquid cooled</a:t>
            </a:r>
            <a:endParaRPr lang="en-US" sz="800" b="0" i="0" u="none" baseline="0" dirty="0">
              <a:solidFill>
                <a:schemeClr val="dk1"/>
              </a:solidFill>
            </a:endParaRPr>
          </a:p>
        </p:txBody>
      </p:sp>
      <p:sp>
        <p:nvSpPr>
          <p:cNvPr id="13" name="Foliennummernplatzhalter 8"/>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52</a:t>
            </a:fld>
            <a:endParaRPr lang="en-US" dirty="0"/>
          </a:p>
        </p:txBody>
      </p:sp>
      <p:sp>
        <p:nvSpPr>
          <p:cNvPr id="15" name="Interaktive Schaltfläche: Nächste(r) oder Weiter 14">
            <a:hlinkClick r:id="rId9" action="ppaction://hlinksldjump" highlightClick="1"/>
          </p:cNvPr>
          <p:cNvSpPr/>
          <p:nvPr/>
        </p:nvSpPr>
        <p:spPr bwMode="auto">
          <a:xfrm>
            <a:off x="11345156" y="5796548"/>
            <a:ext cx="252000" cy="252000"/>
          </a:xfrm>
          <a:prstGeom prst="actionButtonForwardNex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1430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extLst>
              <p:ext uri="{D42A27DB-BD31-4B8C-83A1-F6EECF244321}">
                <p14:modId xmlns:p14="http://schemas.microsoft.com/office/powerpoint/2010/main" val="3034671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216" imgH="216" progId="TCLayout.ActiveDocument.1">
                  <p:embed/>
                </p:oleObj>
              </mc:Choice>
              <mc:Fallback>
                <p:oleObj name="think-cell Foli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el 5"/>
          <p:cNvSpPr>
            <a:spLocks noGrp="1"/>
          </p:cNvSpPr>
          <p:nvPr>
            <p:ph type="title"/>
          </p:nvPr>
        </p:nvSpPr>
        <p:spPr>
          <a:xfrm>
            <a:off x="627064" y="440668"/>
            <a:ext cx="8208416" cy="720000"/>
          </a:xfrm>
        </p:spPr>
        <p:txBody>
          <a:bodyPr lIns="0" tIns="0" rIns="0" bIns="0" anchor="t"/>
          <a:lstStyle/>
          <a:p>
            <a:pPr algn="l" rtl="0"/>
            <a:r>
              <a:rPr lang="en-US" b="1" i="0" u="none" baseline="0">
                <a:latin typeface="Arial"/>
              </a:rPr>
              <a:t>Chassis format – water cooled </a:t>
            </a:r>
            <a:endParaRPr lang="en-US" b="1" i="0" u="none" baseline="0" dirty="0">
              <a:latin typeface="Arial"/>
            </a:endParaRPr>
          </a:p>
        </p:txBody>
      </p:sp>
      <p:sp>
        <p:nvSpPr>
          <p:cNvPr id="17"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92075" lvl="2" indent="0" algn="l" rtl="0">
              <a:buSzPct val="100000"/>
              <a:buFontTx/>
              <a:buNone/>
            </a:pPr>
            <a:r>
              <a:rPr lang="en-US" b="1" i="0" u="none" kern="0" baseline="0">
                <a:solidFill>
                  <a:schemeClr val="lt1"/>
                </a:solidFill>
              </a:rPr>
              <a:t>Characterized by the low requirements placed on the cooling water quality </a:t>
            </a:r>
            <a:endParaRPr lang="en-US" b="1" i="0" u="none" kern="0" baseline="0" dirty="0">
              <a:solidFill>
                <a:schemeClr val="lt1"/>
              </a:solidFill>
            </a:endParaRPr>
          </a:p>
        </p:txBody>
      </p:sp>
      <p:sp>
        <p:nvSpPr>
          <p:cNvPr id="19" name="Rechteck 18"/>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18" name="Inhaltsplatzhalter 6"/>
          <p:cNvSpPr txBox="1">
            <a:spLocks/>
          </p:cNvSpPr>
          <p:nvPr/>
        </p:nvSpPr>
        <p:spPr>
          <a:xfrm>
            <a:off x="3218854" y="2564904"/>
            <a:ext cx="8496895" cy="3600946"/>
          </a:xfrm>
          <a:prstGeom prst="rect">
            <a:avLst/>
          </a:prstGeom>
          <a:solidFill>
            <a:schemeClr val="lt1"/>
          </a:solidFill>
          <a:ln>
            <a:solidFill>
              <a:srgbClr val="41AAAA"/>
            </a:solidFill>
          </a:ln>
        </p:spPr>
        <p:txBody>
          <a:bodyPr lIns="180000" tIns="14400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algn="l" rtl="0">
              <a:lnSpc>
                <a:spcPct val="100000"/>
              </a:lnSpc>
              <a:spcBef>
                <a:spcPts val="0"/>
              </a:spcBef>
            </a:pPr>
            <a:r>
              <a:rPr lang="en-US" sz="1400" b="1" i="0" u="none" baseline="0" dirty="0"/>
              <a:t>Water cooling </a:t>
            </a:r>
          </a:p>
          <a:p>
            <a:pPr algn="l" rtl="0">
              <a:lnSpc>
                <a:spcPct val="100000"/>
              </a:lnSpc>
              <a:spcBef>
                <a:spcPts val="0"/>
              </a:spcBef>
            </a:pPr>
            <a:r>
              <a:rPr lang="en-US" sz="1400" b="0" i="0" u="none" baseline="0" dirty="0"/>
              <a:t>The devices are designed for operation in a </a:t>
            </a:r>
            <a:br>
              <a:rPr lang="en-US" sz="1400" b="0" i="0" u="none" baseline="0" dirty="0"/>
            </a:br>
            <a:r>
              <a:rPr lang="en-US" sz="1400" b="0" i="0" u="none" baseline="0" dirty="0" err="1"/>
              <a:t>commoncooling</a:t>
            </a:r>
            <a:r>
              <a:rPr lang="en-US" sz="1400" b="0" i="0" u="none" baseline="0" dirty="0"/>
              <a:t> circuit for the plant/system, </a:t>
            </a:r>
            <a:br>
              <a:rPr lang="en-US" sz="1400" b="0" i="0" u="none" baseline="0" dirty="0"/>
            </a:br>
            <a:r>
              <a:rPr lang="en-US" sz="1400" b="0" i="0" u="none" baseline="0" dirty="0"/>
              <a:t>motor and converter. The water in the cooling</a:t>
            </a:r>
          </a:p>
          <a:p>
            <a:pPr algn="l" rtl="0">
              <a:lnSpc>
                <a:spcPct val="100000"/>
              </a:lnSpc>
              <a:spcBef>
                <a:spcPts val="0"/>
              </a:spcBef>
            </a:pPr>
            <a:r>
              <a:rPr lang="en-US" sz="1400" b="0" i="0" u="none" baseline="0" dirty="0"/>
              <a:t>circuit requires, when compared to</a:t>
            </a:r>
          </a:p>
          <a:p>
            <a:pPr algn="l" rtl="0">
              <a:lnSpc>
                <a:spcPct val="100000"/>
              </a:lnSpc>
              <a:spcBef>
                <a:spcPts val="0"/>
              </a:spcBef>
            </a:pPr>
            <a:r>
              <a:rPr lang="en-US" sz="1400" b="0" i="0" u="none" baseline="0" dirty="0"/>
              <a:t>liquid-cooled SINAMICS S120 Chassis </a:t>
            </a:r>
          </a:p>
          <a:p>
            <a:pPr algn="l" rtl="0">
              <a:lnSpc>
                <a:spcPct val="100000"/>
              </a:lnSpc>
              <a:spcBef>
                <a:spcPts val="0"/>
              </a:spcBef>
            </a:pPr>
            <a:r>
              <a:rPr lang="en-US" sz="1400" b="0" i="0" u="none" baseline="0" dirty="0"/>
              <a:t>devices, a significantly reduced water</a:t>
            </a:r>
          </a:p>
          <a:p>
            <a:pPr algn="l" rtl="0">
              <a:lnSpc>
                <a:spcPct val="100000"/>
              </a:lnSpc>
              <a:spcBef>
                <a:spcPts val="0"/>
              </a:spcBef>
            </a:pPr>
            <a:r>
              <a:rPr lang="en-US" sz="1400" b="0" i="0" u="none" baseline="0" dirty="0"/>
              <a:t>quality.</a:t>
            </a:r>
            <a:endParaRPr lang="en-US" sz="1400" b="1" dirty="0"/>
          </a:p>
          <a:p>
            <a:pPr marL="171450" indent="-171450" algn="l" rtl="0">
              <a:spcBef>
                <a:spcPts val="1200"/>
              </a:spcBef>
              <a:buFont typeface="Arial" panose="020B0604020202020204" pitchFamily="34" charset="0"/>
              <a:buChar char="•"/>
            </a:pPr>
            <a:r>
              <a:rPr lang="en-US" sz="1400" b="0" i="0" u="none" baseline="0" dirty="0"/>
              <a:t>High power density</a:t>
            </a:r>
          </a:p>
          <a:p>
            <a:pPr marL="171450" indent="-171450" algn="l" rtl="0">
              <a:spcBef>
                <a:spcPts val="0"/>
              </a:spcBef>
              <a:buFont typeface="Arial" panose="020B0604020202020204" pitchFamily="34" charset="0"/>
              <a:buChar char="•"/>
            </a:pPr>
            <a:r>
              <a:rPr lang="en-US" sz="1400" b="0" i="0" u="none" baseline="0" dirty="0"/>
              <a:t>Utilization of the power loss </a:t>
            </a:r>
            <a:br>
              <a:rPr lang="en-US" sz="1400" dirty="0"/>
            </a:br>
            <a:r>
              <a:rPr lang="en-US" sz="1400" b="0" i="0" u="none" baseline="0" dirty="0"/>
              <a:t>as process heat </a:t>
            </a:r>
          </a:p>
          <a:p>
            <a:pPr marL="171450" indent="-171450" algn="l" rtl="0">
              <a:spcBef>
                <a:spcPts val="0"/>
              </a:spcBef>
              <a:buFont typeface="Arial" panose="020B0604020202020204" pitchFamily="34" charset="0"/>
              <a:buChar char="•"/>
            </a:pPr>
            <a:r>
              <a:rPr lang="en-US" sz="1400" b="0" i="0" u="none" baseline="0" dirty="0"/>
              <a:t>Quiet devices, only a small fan is required</a:t>
            </a:r>
          </a:p>
          <a:p>
            <a:pPr marL="171450" indent="-171450" algn="l" rtl="0">
              <a:spcBef>
                <a:spcPts val="0"/>
              </a:spcBef>
              <a:buFont typeface="Arial" panose="020B0604020202020204" pitchFamily="34" charset="0"/>
              <a:buChar char="•"/>
            </a:pPr>
            <a:r>
              <a:rPr lang="en-US" sz="1400" b="0" i="0" u="none" baseline="0" dirty="0"/>
              <a:t>For Unrestricted space and/or </a:t>
            </a:r>
            <a:br>
              <a:rPr lang="en-US" sz="1400" dirty="0"/>
            </a:br>
            <a:r>
              <a:rPr lang="en-US" sz="1400" b="0" i="0" u="none" baseline="0" dirty="0"/>
              <a:t>harsh ambient conditions</a:t>
            </a:r>
            <a:br>
              <a:rPr lang="en-US" sz="1200" dirty="0"/>
            </a:br>
            <a:endParaRPr lang="en-US" sz="1200" dirty="0"/>
          </a:p>
        </p:txBody>
      </p:sp>
      <p:pic>
        <p:nvPicPr>
          <p:cNvPr id="460806"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7063" y="2587928"/>
            <a:ext cx="2556706" cy="123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05"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7064" y="4038125"/>
            <a:ext cx="2556706" cy="212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995" name="Picture 195" descr="C:\Users\z001tyyt\AppData\Local\Microsoft\Windows\Temporary Internet Files\Content.IE5\UQPMIUIJ\G_D213_EN_00113P.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63271" y="2816932"/>
            <a:ext cx="4680520" cy="27942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7071282" y="5664986"/>
            <a:ext cx="3224297" cy="22158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Example of a drive</a:t>
            </a:r>
            <a:r>
              <a:rPr lang="en-US" sz="800" b="0" i="0" u="none">
                <a:solidFill>
                  <a:srgbClr val="000000"/>
                </a:solidFill>
                <a:latin typeface="Arial"/>
                <a:ea typeface="Arial Unicode MS" panose="020B0604020202020204" pitchFamily="34" charset="-128"/>
                <a:cs typeface="Arial Unicode MS" panose="020B0604020202020204" pitchFamily="34" charset="-128"/>
              </a:rPr>
              <a:t> </a:t>
            </a:r>
            <a:r>
              <a:rPr lang="en-US" sz="800" b="0" i="0" u="none" baseline="0">
                <a:solidFill>
                  <a:srgbClr val="000000"/>
                </a:solidFill>
                <a:latin typeface="Arial"/>
                <a:ea typeface="Arial Unicode MS" panose="020B0604020202020204" pitchFamily="34" charset="-128"/>
                <a:cs typeface="Arial Unicode MS" panose="020B0604020202020204" pitchFamily="34" charset="-128"/>
              </a:rPr>
              <a:t>system with SINAMICS S120 water cooled</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3" name="Foliennummernplatzhalter 8"/>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53</a:t>
            </a:fld>
            <a:endParaRPr lang="en-US" dirty="0"/>
          </a:p>
        </p:txBody>
      </p:sp>
      <p:sp>
        <p:nvSpPr>
          <p:cNvPr id="16" name="Interaktive Schaltfläche: Nächste(r) oder Weiter 15">
            <a:hlinkClick r:id="rId9" action="ppaction://hlinksldjump" highlightClick="1"/>
          </p:cNvPr>
          <p:cNvSpPr/>
          <p:nvPr/>
        </p:nvSpPr>
        <p:spPr bwMode="auto">
          <a:xfrm>
            <a:off x="11345156" y="5796548"/>
            <a:ext cx="252000" cy="252000"/>
          </a:xfrm>
          <a:prstGeom prst="actionButtonForwardNex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222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4105907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Basic Line Modules</a:t>
            </a:r>
            <a:br>
              <a:rPr lang="en-US">
                <a:latin typeface="Arial"/>
              </a:rPr>
            </a:br>
            <a:r>
              <a:rPr lang="en-US" baseline="0">
                <a:latin typeface="Arial"/>
              </a:rPr>
              <a:t>Chassis format – liquid cooled</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54</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Uncontrolled infeed unit </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15" name="Picture 10" descr="J:\P_PM\100_DRIVES\140_Produkte_&amp;_Systeme\00_Sinamics_LV\015_Sinamics_S120_LC\Chassis_LC\03_Mktg_PM\Bilder\2014_Fotograf\P_DA03_XX_00076P.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10643" y="2564904"/>
            <a:ext cx="1332148" cy="3308916"/>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pPr>
            <a:r>
              <a:rPr lang="en-US" sz="1600" b="0" i="0" u="none" kern="1200" baseline="0" dirty="0"/>
              <a:t>Basic Line Modules are suitable for applications where no regenerative energy occurs – or if energy is exchanged between motoring and generating axes in the DC link. </a:t>
            </a:r>
          </a:p>
          <a:p>
            <a:pPr lvl="2" algn="l" rtl="0">
              <a:lnSpc>
                <a:spcPct val="100000"/>
              </a:lnSpc>
              <a:spcBef>
                <a:spcPts val="600"/>
              </a:spcBef>
              <a:buClr>
                <a:schemeClr val="accent1"/>
              </a:buClr>
            </a:pPr>
            <a:r>
              <a:rPr lang="en-US" sz="1600" b="0" i="0" u="none" kern="1200" baseline="0" dirty="0"/>
              <a:t>The module provides the Motor Modules with the DC link voltage. </a:t>
            </a:r>
          </a:p>
          <a:p>
            <a:pPr lvl="2" algn="l" rtl="0">
              <a:lnSpc>
                <a:spcPct val="100000"/>
              </a:lnSpc>
              <a:spcBef>
                <a:spcPts val="600"/>
              </a:spcBef>
              <a:buClr>
                <a:schemeClr val="accent1"/>
              </a:buClr>
            </a:pPr>
            <a:r>
              <a:rPr lang="en-US" sz="1600" b="0" i="0" u="none" kern="1200" baseline="0" dirty="0"/>
              <a:t>The power rating can be increased by connecting up to four Basic Line Modules with the same power rating in parallel. </a:t>
            </a:r>
          </a:p>
          <a:p>
            <a:pPr lvl="2" algn="l" rtl="0">
              <a:lnSpc>
                <a:spcPct val="100000"/>
              </a:lnSpc>
              <a:spcBef>
                <a:spcPts val="600"/>
              </a:spcBef>
              <a:buClr>
                <a:schemeClr val="accent1"/>
              </a:buClr>
            </a:pPr>
            <a:r>
              <a:rPr lang="en-US" sz="1600" b="0" i="0" u="none" kern="1200" baseline="0" dirty="0"/>
              <a:t>Available power ratings:</a:t>
            </a:r>
          </a:p>
          <a:p>
            <a:pPr lvl="3" algn="l" rtl="0">
              <a:lnSpc>
                <a:spcPct val="100000"/>
              </a:lnSpc>
              <a:spcBef>
                <a:spcPts val="600"/>
              </a:spcBef>
              <a:buClr>
                <a:schemeClr val="accent1"/>
              </a:buClr>
            </a:pPr>
            <a:r>
              <a:rPr lang="en-US" sz="1600" b="0" i="0" u="none" kern="1200" baseline="0" dirty="0"/>
              <a:t>3AC 380 – 480V: 360 - 830kW /3070*kW</a:t>
            </a:r>
          </a:p>
          <a:p>
            <a:pPr lvl="3" algn="l" rtl="0">
              <a:lnSpc>
                <a:spcPct val="100000"/>
              </a:lnSpc>
              <a:spcBef>
                <a:spcPts val="0"/>
              </a:spcBef>
              <a:buClr>
                <a:schemeClr val="accent1"/>
              </a:buClr>
            </a:pPr>
            <a:r>
              <a:rPr lang="en-US" sz="1600" b="0" i="0" u="none" kern="1200" baseline="0" dirty="0"/>
              <a:t>3AC 500 – 690V: 355 - 1370kW / 5070*kW</a:t>
            </a:r>
            <a:endParaRPr lang="en-US" kern="1200" dirty="0"/>
          </a:p>
          <a:p>
            <a:pPr lvl="2" algn="l" rtl="0">
              <a:buClr>
                <a:schemeClr val="accent1"/>
              </a:buClr>
            </a:pPr>
            <a:endParaRPr lang="en-US" kern="1200" dirty="0"/>
          </a:p>
        </p:txBody>
      </p:sp>
      <p:sp>
        <p:nvSpPr>
          <p:cNvPr id="16" name="Textfeld 15"/>
          <p:cNvSpPr txBox="1"/>
          <p:nvPr/>
        </p:nvSpPr>
        <p:spPr>
          <a:xfrm>
            <a:off x="9195519" y="6021288"/>
            <a:ext cx="2340260" cy="104629"/>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*Four devices connected in parallel and 7.5% derating</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346965989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Active Line Modules/Active Interface Modules</a:t>
            </a:r>
            <a:br>
              <a:rPr lang="en-US">
                <a:latin typeface="Arial"/>
              </a:rPr>
            </a:br>
            <a:r>
              <a:rPr lang="en-US" baseline="0">
                <a:latin typeface="Arial"/>
              </a:rPr>
              <a:t>Chassis format – water and liquid cooled</a:t>
            </a:r>
            <a:endParaRPr lang="en-US"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55</a:t>
            </a:fld>
            <a:endParaRPr lang="en-US" dirty="0"/>
          </a:p>
        </p:txBody>
      </p:sp>
      <p:sp>
        <p:nvSpPr>
          <p:cNvPr id="3" name="Rechteck 2" hidden="1"/>
          <p:cNvSpPr/>
          <p:nvPr>
            <p:custDataLst>
              <p:tags r:id="rId2"/>
            </p:custDataLst>
          </p:nvPr>
        </p:nvSpPr>
        <p:spPr bwMode="auto">
          <a:xfrm>
            <a:off x="0" y="0"/>
            <a:ext cx="158750" cy="1587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extLst>
              <p:ext uri="{D42A27DB-BD31-4B8C-83A1-F6EECF244321}">
                <p14:modId xmlns:p14="http://schemas.microsoft.com/office/powerpoint/2010/main" val="22371857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ALM and AIM form a functional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buFont typeface="Arial" panose="020B0604020202020204" pitchFamily="34" charset="0"/>
              <a:buChar char="•"/>
            </a:pPr>
            <a:r>
              <a:rPr lang="en-US" sz="1600" b="0" i="0" u="none" baseline="0">
                <a:solidFill>
                  <a:schemeClr val="dk1"/>
                </a:solidFill>
              </a:rPr>
              <a:t>Active Line Modules can supply energy and return regenerative energy to the line supply. </a:t>
            </a:r>
          </a:p>
          <a:p>
            <a:pPr lvl="2" algn="l" rtl="0">
              <a:lnSpc>
                <a:spcPct val="100000"/>
              </a:lnSpc>
              <a:spcBef>
                <a:spcPts val="600"/>
              </a:spcBef>
              <a:buClr>
                <a:schemeClr val="accent1"/>
              </a:buClr>
              <a:buSzPct val="100000"/>
              <a:buFont typeface="Arial" panose="020B0604020202020204" pitchFamily="34" charset="0"/>
              <a:buChar char="•"/>
            </a:pPr>
            <a:r>
              <a:rPr lang="en-US" sz="1600" b="0" i="0" u="none" baseline="0">
                <a:solidFill>
                  <a:schemeClr val="dk1"/>
                </a:solidFill>
              </a:rPr>
              <a:t>The ALM provides a constant and controlled DC link voltage for the drive line up. </a:t>
            </a:r>
          </a:p>
          <a:p>
            <a:pPr lvl="2" algn="l" rtl="0">
              <a:lnSpc>
                <a:spcPct val="100000"/>
              </a:lnSpc>
              <a:spcBef>
                <a:spcPts val="600"/>
              </a:spcBef>
              <a:buClr>
                <a:schemeClr val="accent1"/>
              </a:buClr>
              <a:buSzPct val="100000"/>
              <a:buFont typeface="Arial" panose="020B0604020202020204" pitchFamily="34" charset="0"/>
              <a:buChar char="•"/>
            </a:pPr>
            <a:r>
              <a:rPr lang="en-US" sz="1600" b="0" i="0" u="none" baseline="0">
                <a:solidFill>
                  <a:schemeClr val="dk1"/>
                </a:solidFill>
              </a:rPr>
              <a:t>The associated Active Interface Module is required when operating an Active Line Module – both of these modules form a functional unit. </a:t>
            </a:r>
          </a:p>
          <a:p>
            <a:pPr lvl="2" algn="l" rtl="0">
              <a:lnSpc>
                <a:spcPct val="100000"/>
              </a:lnSpc>
              <a:spcBef>
                <a:spcPts val="600"/>
              </a:spcBef>
              <a:buClr>
                <a:schemeClr val="accent1"/>
              </a:buClr>
              <a:buSzPct val="100000"/>
            </a:pPr>
            <a:r>
              <a:rPr lang="en-US" sz="1600" b="0" i="0" u="none" baseline="0">
                <a:solidFill>
                  <a:schemeClr val="dk1"/>
                </a:solidFill>
              </a:rPr>
              <a:t>The AIM has a Clean Power Filter and a basic noise suppression function, a precharging circuit for the ALM, line voltage sensing, monitoring sensors as well as a bypass contactor (optional for frame sizes HI and JI) </a:t>
            </a:r>
          </a:p>
          <a:p>
            <a:pPr lvl="2" algn="l" rtl="0">
              <a:lnSpc>
                <a:spcPct val="100000"/>
              </a:lnSpc>
              <a:spcBef>
                <a:spcPts val="600"/>
              </a:spcBef>
              <a:buClr>
                <a:schemeClr val="accent1"/>
              </a:buClr>
              <a:buSzPct val="100000"/>
            </a:pPr>
            <a:r>
              <a:rPr lang="en-US" sz="1600" b="0" i="0" u="none" baseline="0">
                <a:solidFill>
                  <a:schemeClr val="dk1"/>
                </a:solidFill>
              </a:rPr>
              <a:t>Complies with Category C3 regarding interference emission, an additional filter is required to comply with Category C2. </a:t>
            </a:r>
            <a:endParaRPr lang="en-US" sz="1600">
              <a:solidFill>
                <a:schemeClr val="dk1"/>
              </a:solidFill>
            </a:endParaRPr>
          </a:p>
          <a:p>
            <a:pPr lvl="3" algn="l" rtl="0">
              <a:buClr>
                <a:schemeClr val="accent1"/>
              </a:buClr>
              <a:buSzPct val="100000"/>
            </a:pPr>
            <a:endParaRPr lang="en-US" sz="1600"/>
          </a:p>
          <a:p>
            <a:pPr lvl="2" algn="l" rtl="0">
              <a:buClr>
                <a:schemeClr val="accent1"/>
              </a:buClr>
              <a:buSzPct val="100000"/>
            </a:pPr>
            <a:endParaRPr lang="en-US" sz="1600" dirty="0"/>
          </a:p>
        </p:txBody>
      </p:sp>
      <p:grpSp>
        <p:nvGrpSpPr>
          <p:cNvPr id="19" name="Gruppieren 18"/>
          <p:cNvGrpSpPr/>
          <p:nvPr/>
        </p:nvGrpSpPr>
        <p:grpSpPr>
          <a:xfrm>
            <a:off x="2015383" y="2800829"/>
            <a:ext cx="1512168" cy="2975923"/>
            <a:chOff x="1040633" y="2366784"/>
            <a:chExt cx="1121831" cy="2207746"/>
          </a:xfrm>
        </p:grpSpPr>
        <p:pic>
          <p:nvPicPr>
            <p:cNvPr id="21" name="Picture 2" descr="J:\P_PM\100_DRIVES\140_Produkte_&amp;_Systeme\00_Sinamics_LV\015_Sinamics_S120_LC\Chassis_LC\03_Mktg_PM\Bilder\2017\M_S120_WC_Motormodule_01_02_LW_sRGB.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0633" y="2366784"/>
              <a:ext cx="768030" cy="19922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1098590" y="4359039"/>
              <a:ext cx="1063874" cy="215491"/>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ALM water</a:t>
              </a:r>
            </a:p>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cooled</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grpSp>
      <p:grpSp>
        <p:nvGrpSpPr>
          <p:cNvPr id="8" name="Gruppieren 7"/>
          <p:cNvGrpSpPr/>
          <p:nvPr/>
        </p:nvGrpSpPr>
        <p:grpSpPr>
          <a:xfrm>
            <a:off x="677911" y="2888940"/>
            <a:ext cx="1280804" cy="2876000"/>
            <a:chOff x="627063" y="2636912"/>
            <a:chExt cx="1293286" cy="3456384"/>
          </a:xfrm>
        </p:grpSpPr>
        <p:pic>
          <p:nvPicPr>
            <p:cNvPr id="16" name="Picture 2" descr="http://www.automation.siemens.com/bilddb/ivariant/D011/P_D011_XX_00776i.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27063" y="2636912"/>
              <a:ext cx="1293286" cy="319409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914599" y="5790211"/>
              <a:ext cx="812753" cy="303085"/>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ALM liquid</a:t>
              </a:r>
            </a:p>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cooled</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grpSp>
    </p:spTree>
    <p:custDataLst>
      <p:tags r:id="rId1"/>
    </p:custDataLst>
    <p:extLst>
      <p:ext uri="{BB962C8B-B14F-4D97-AF65-F5344CB8AC3E}">
        <p14:creationId xmlns:p14="http://schemas.microsoft.com/office/powerpoint/2010/main" val="169432609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480224" cy="1170763"/>
          </a:xfrm>
        </p:spPr>
        <p:txBody>
          <a:bodyPr/>
          <a:lstStyle/>
          <a:p>
            <a:pPr algn="l" rtl="0"/>
            <a:r>
              <a:rPr lang="en-US" sz="3200" b="1" i="0" u="none" baseline="0"/>
              <a:t>Motor Modules</a:t>
            </a:r>
            <a:br>
              <a:rPr lang="en-US" sz="3200"/>
            </a:br>
            <a:r>
              <a:rPr lang="en-US" sz="2400" b="0" i="0" u="none" baseline="0"/>
              <a:t>Booksize and Booksize Compact formats</a:t>
            </a:r>
            <a:endParaRPr lang="en-US" sz="2400" b="0" i="0" u="none" baseline="0" dirty="0"/>
          </a:p>
        </p:txBody>
      </p:sp>
    </p:spTree>
    <p:extLst>
      <p:ext uri="{BB962C8B-B14F-4D97-AF65-F5344CB8AC3E}">
        <p14:creationId xmlns:p14="http://schemas.microsoft.com/office/powerpoint/2010/main" val="1109017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38652230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114690" name="cdtRectangle 2 Id114690"/>
          <p:cNvSpPr>
            <a:spLocks noGrp="1" noChangeArrowheads="1"/>
          </p:cNvSpPr>
          <p:nvPr>
            <p:ph type="title"/>
          </p:nvPr>
        </p:nvSpPr>
        <p:spPr>
          <a:xfrm>
            <a:off x="627064" y="440668"/>
            <a:ext cx="8208416" cy="720000"/>
          </a:xfrm>
        </p:spPr>
        <p:txBody>
          <a:bodyPr lIns="0" tIns="0" rIns="0" bIns="0" anchor="t"/>
          <a:lstStyle/>
          <a:p>
            <a:pPr rtl="0">
              <a:buSzPts val="2200"/>
            </a:pPr>
            <a:r>
              <a:rPr lang="en-US" baseline="0">
                <a:latin typeface="Arial"/>
              </a:rPr>
              <a:t>Motor Module portfolio 3A - 200A (400V)</a:t>
            </a:r>
            <a:br>
              <a:rPr lang="en-US">
                <a:latin typeface="Arial"/>
              </a:rPr>
            </a:br>
            <a:r>
              <a:rPr lang="en-US" baseline="0">
                <a:latin typeface="Arial"/>
              </a:rPr>
              <a:t>Booksize format </a:t>
            </a:r>
            <a:endParaRPr lang="en-US" noProof="0" dirty="0">
              <a:latin typeface="Arial"/>
            </a:endParaRPr>
          </a:p>
        </p:txBody>
      </p:sp>
      <p:pic>
        <p:nvPicPr>
          <p:cNvPr id="14" name="Picture 484">
            <a:extLst>
              <a:ext uri="{FF2B5EF4-FFF2-40B4-BE49-F238E27FC236}">
                <a16:creationId xmlns:a16="http://schemas.microsoft.com/office/drawing/2014/main" id="{41FB3DED-8E9D-44E8-BE6E-8A422F8B979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578191" y="3794572"/>
            <a:ext cx="820684" cy="195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Tabelle 14">
            <a:extLst>
              <a:ext uri="{FF2B5EF4-FFF2-40B4-BE49-F238E27FC236}">
                <a16:creationId xmlns:a16="http://schemas.microsoft.com/office/drawing/2014/main" id="{2EDF9476-AD70-4997-9D52-BC8E36B464AA}"/>
              </a:ext>
            </a:extLst>
          </p:cNvPr>
          <p:cNvGraphicFramePr>
            <a:graphicFrameLocks noGrp="1"/>
          </p:cNvGraphicFramePr>
          <p:nvPr>
            <p:extLst>
              <p:ext uri="{D42A27DB-BD31-4B8C-83A1-F6EECF244321}">
                <p14:modId xmlns:p14="http://schemas.microsoft.com/office/powerpoint/2010/main" val="1485123756"/>
              </p:ext>
            </p:extLst>
          </p:nvPr>
        </p:nvGraphicFramePr>
        <p:xfrm>
          <a:off x="655780" y="1304764"/>
          <a:ext cx="11059968" cy="2225040"/>
        </p:xfrm>
        <a:graphic>
          <a:graphicData uri="http://schemas.openxmlformats.org/drawingml/2006/table">
            <a:tbl>
              <a:tblPr firstRow="1" bandRow="1">
                <a:tableStyleId>{5C22544A-7EE6-4342-B048-85BDC9FD1C3A}</a:tableStyleId>
              </a:tblPr>
              <a:tblGrid>
                <a:gridCol w="918337">
                  <a:extLst>
                    <a:ext uri="{9D8B030D-6E8A-4147-A177-3AD203B41FA5}">
                      <a16:colId xmlns:a16="http://schemas.microsoft.com/office/drawing/2014/main" val="20000"/>
                    </a:ext>
                  </a:extLst>
                </a:gridCol>
                <a:gridCol w="924991">
                  <a:extLst>
                    <a:ext uri="{9D8B030D-6E8A-4147-A177-3AD203B41FA5}">
                      <a16:colId xmlns:a16="http://schemas.microsoft.com/office/drawing/2014/main" val="20001"/>
                    </a:ext>
                  </a:extLst>
                </a:gridCol>
                <a:gridCol w="921664">
                  <a:extLst>
                    <a:ext uri="{9D8B030D-6E8A-4147-A177-3AD203B41FA5}">
                      <a16:colId xmlns:a16="http://schemas.microsoft.com/office/drawing/2014/main" val="20002"/>
                    </a:ext>
                  </a:extLst>
                </a:gridCol>
                <a:gridCol w="921664">
                  <a:extLst>
                    <a:ext uri="{9D8B030D-6E8A-4147-A177-3AD203B41FA5}">
                      <a16:colId xmlns:a16="http://schemas.microsoft.com/office/drawing/2014/main" val="20003"/>
                    </a:ext>
                  </a:extLst>
                </a:gridCol>
                <a:gridCol w="921664">
                  <a:extLst>
                    <a:ext uri="{9D8B030D-6E8A-4147-A177-3AD203B41FA5}">
                      <a16:colId xmlns:a16="http://schemas.microsoft.com/office/drawing/2014/main" val="20004"/>
                    </a:ext>
                  </a:extLst>
                </a:gridCol>
                <a:gridCol w="921664">
                  <a:extLst>
                    <a:ext uri="{9D8B030D-6E8A-4147-A177-3AD203B41FA5}">
                      <a16:colId xmlns:a16="http://schemas.microsoft.com/office/drawing/2014/main" val="20005"/>
                    </a:ext>
                  </a:extLst>
                </a:gridCol>
                <a:gridCol w="921664">
                  <a:extLst>
                    <a:ext uri="{9D8B030D-6E8A-4147-A177-3AD203B41FA5}">
                      <a16:colId xmlns:a16="http://schemas.microsoft.com/office/drawing/2014/main" val="20006"/>
                    </a:ext>
                  </a:extLst>
                </a:gridCol>
                <a:gridCol w="921664">
                  <a:extLst>
                    <a:ext uri="{9D8B030D-6E8A-4147-A177-3AD203B41FA5}">
                      <a16:colId xmlns:a16="http://schemas.microsoft.com/office/drawing/2014/main" val="20007"/>
                    </a:ext>
                  </a:extLst>
                </a:gridCol>
                <a:gridCol w="921664">
                  <a:extLst>
                    <a:ext uri="{9D8B030D-6E8A-4147-A177-3AD203B41FA5}">
                      <a16:colId xmlns:a16="http://schemas.microsoft.com/office/drawing/2014/main" val="20008"/>
                    </a:ext>
                  </a:extLst>
                </a:gridCol>
                <a:gridCol w="921664">
                  <a:extLst>
                    <a:ext uri="{9D8B030D-6E8A-4147-A177-3AD203B41FA5}">
                      <a16:colId xmlns:a16="http://schemas.microsoft.com/office/drawing/2014/main" val="20009"/>
                    </a:ext>
                  </a:extLst>
                </a:gridCol>
                <a:gridCol w="921664">
                  <a:extLst>
                    <a:ext uri="{9D8B030D-6E8A-4147-A177-3AD203B41FA5}">
                      <a16:colId xmlns:a16="http://schemas.microsoft.com/office/drawing/2014/main" val="20010"/>
                    </a:ext>
                  </a:extLst>
                </a:gridCol>
                <a:gridCol w="921664">
                  <a:extLst>
                    <a:ext uri="{9D8B030D-6E8A-4147-A177-3AD203B41FA5}">
                      <a16:colId xmlns:a16="http://schemas.microsoft.com/office/drawing/2014/main" val="20011"/>
                    </a:ext>
                  </a:extLst>
                </a:gridCol>
              </a:tblGrid>
              <a:tr h="401035">
                <a:tc>
                  <a:txBody>
                    <a:bodyPr/>
                    <a:lstStyle/>
                    <a:p>
                      <a:pPr algn="l" rtl="0"/>
                      <a:r>
                        <a:rPr lang="en-US" sz="1200" b="1" i="0" u="none" baseline="0">
                          <a:solidFill>
                            <a:srgbClr val="3C464B"/>
                          </a:solidFill>
                        </a:rPr>
                        <a:t>SMM</a:t>
                      </a:r>
                    </a:p>
                    <a:p>
                      <a:pPr algn="l" rtl="0"/>
                      <a:r>
                        <a:rPr lang="en-US" sz="1200" b="1" i="0" u="none" baseline="0">
                          <a:solidFill>
                            <a:srgbClr val="3C464B"/>
                          </a:solidFill>
                        </a:rPr>
                        <a:t>D type</a:t>
                      </a:r>
                      <a:endParaRPr lang="en-US" sz="1200" b="1" i="0" u="none" baseline="0" dirty="0">
                        <a:solidFill>
                          <a:srgbClr val="3C464B"/>
                        </a:solidFill>
                      </a:endParaRPr>
                    </a:p>
                  </a:txBody>
                  <a:tcPr>
                    <a:solidFill>
                      <a:srgbClr val="FEE2B4"/>
                    </a:solidFill>
                  </a:tcPr>
                </a:tc>
                <a:tc>
                  <a:txBody>
                    <a:bodyPr/>
                    <a:lstStyle/>
                    <a:p>
                      <a:pPr algn="ctr" rtl="0"/>
                      <a:r>
                        <a:rPr lang="en-US" sz="1000" b="1" i="0" u="none" baseline="0">
                          <a:solidFill>
                            <a:srgbClr val="3C464B"/>
                          </a:solidFill>
                          <a:highlight>
                            <a:srgbClr val="FFFF00"/>
                          </a:highlight>
                        </a:rPr>
                        <a:t>3A/9A</a:t>
                      </a:r>
                    </a:p>
                    <a:p>
                      <a:pPr algn="ctr" rtl="0"/>
                      <a:r>
                        <a:rPr lang="en-US" sz="1000" b="0" i="0" u="none" baseline="0">
                          <a:solidFill>
                            <a:srgbClr val="3C464B"/>
                          </a:solidFill>
                          <a:highlight>
                            <a:srgbClr val="FFFF00"/>
                          </a:highlight>
                        </a:rPr>
                        <a:t>50mm</a:t>
                      </a:r>
                      <a:endParaRPr lang="en-US" sz="1000" b="0" i="0" u="none" baseline="0" dirty="0">
                        <a:solidFill>
                          <a:srgbClr val="3C464B"/>
                        </a:solidFill>
                        <a:highlight>
                          <a:srgbClr val="FFFF00"/>
                        </a:highlight>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5A/15A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9A/27A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18A/54A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24A/72A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30A/90A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100mm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endParaRPr lang="en-US" dirty="0">
                        <a:highlight>
                          <a:srgbClr val="FFFF00"/>
                        </a:highlight>
                      </a:endParaRPr>
                    </a:p>
                  </a:txBody>
                  <a:tcPr>
                    <a:solidFill>
                      <a:srgbClr val="FEE2B4"/>
                    </a:solidFill>
                  </a:tcPr>
                </a:tc>
                <a:tc>
                  <a:txBody>
                    <a:bodyPr/>
                    <a:lstStyle/>
                    <a:p>
                      <a:endParaRPr lang="en-US" dirty="0">
                        <a:highlight>
                          <a:srgbClr val="FFFF00"/>
                        </a:highlight>
                      </a:endParaRPr>
                    </a:p>
                  </a:txBody>
                  <a:tcPr>
                    <a:solidFill>
                      <a:srgbClr val="FEE2B4"/>
                    </a:solidFill>
                  </a:tcPr>
                </a:tc>
                <a:tc>
                  <a:txBody>
                    <a:bodyPr/>
                    <a:lstStyle/>
                    <a:p>
                      <a:endParaRPr lang="en-US" dirty="0"/>
                    </a:p>
                  </a:txBody>
                  <a:tcPr>
                    <a:solidFill>
                      <a:srgbClr val="FEE2B4"/>
                    </a:solidFill>
                  </a:tcPr>
                </a:tc>
                <a:tc>
                  <a:txBody>
                    <a:bodyPr/>
                    <a:lstStyle/>
                    <a:p>
                      <a:endParaRPr lang="en-US" dirty="0"/>
                    </a:p>
                  </a:txBody>
                  <a:tcPr>
                    <a:solidFill>
                      <a:srgbClr val="FEE2B4"/>
                    </a:solidFill>
                  </a:tcPr>
                </a:tc>
                <a:tc>
                  <a:txBody>
                    <a:bodyPr/>
                    <a:lstStyle/>
                    <a:p>
                      <a:endParaRPr lang="en-US" dirty="0"/>
                    </a:p>
                  </a:txBody>
                  <a:tcPr>
                    <a:solidFill>
                      <a:srgbClr val="FEE2B4"/>
                    </a:solidFill>
                  </a:tcPr>
                </a:tc>
                <a:extLst>
                  <a:ext uri="{0D108BD9-81ED-4DB2-BD59-A6C34878D82A}">
                    <a16:rowId xmlns:a16="http://schemas.microsoft.com/office/drawing/2014/main" val="10000"/>
                  </a:ext>
                </a:extLst>
              </a:tr>
              <a:tr h="370840">
                <a:tc>
                  <a:txBody>
                    <a:bodyPr/>
                    <a:lstStyle/>
                    <a:p>
                      <a:pPr marL="0" algn="l" defTabSz="914400" rtl="0" eaLnBrk="1" latinLnBrk="0" hangingPunct="1"/>
                      <a:r>
                        <a:rPr lang="en-US" sz="1200" b="1" i="0" u="none" kern="1200" baseline="0">
                          <a:solidFill>
                            <a:srgbClr val="3C464B"/>
                          </a:solidFill>
                          <a:latin typeface="+mn-lt"/>
                          <a:ea typeface="+mn-ea"/>
                          <a:cs typeface="+mn-cs"/>
                        </a:rPr>
                        <a:t>DMM</a:t>
                      </a:r>
                    </a:p>
                    <a:p>
                      <a:pPr marL="0" algn="l" defTabSz="914400" rtl="0" eaLnBrk="1" latinLnBrk="0" hangingPunct="1"/>
                      <a:r>
                        <a:rPr lang="en-US" sz="1200" b="1" i="0" u="none" kern="1200" baseline="0">
                          <a:solidFill>
                            <a:srgbClr val="3C464B"/>
                          </a:solidFill>
                          <a:latin typeface="+mn-lt"/>
                          <a:ea typeface="+mn-ea"/>
                          <a:cs typeface="+mn-cs"/>
                        </a:rPr>
                        <a:t>D type</a:t>
                      </a:r>
                      <a:endParaRPr lang="en-US" sz="1200" b="1" i="0" u="none" kern="1200" baseline="0" dirty="0">
                        <a:solidFill>
                          <a:srgbClr val="3C464B"/>
                        </a:solidFill>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2x3A/9A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2x5A/15A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2x9A/27A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2x18A/54A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100mm</a:t>
                      </a:r>
                      <a:endParaRPr lang="en-US" sz="1000" b="1" i="0" u="none" kern="1200" baseline="0" dirty="0">
                        <a:solidFill>
                          <a:srgbClr val="3C464B"/>
                        </a:solidFill>
                        <a:highlight>
                          <a:srgbClr val="FFFF00"/>
                        </a:highlight>
                        <a:latin typeface="+mn-lt"/>
                        <a:ea typeface="+mn-ea"/>
                        <a:cs typeface="+mn-cs"/>
                      </a:endParaRPr>
                    </a:p>
                  </a:txBody>
                  <a:tcPr>
                    <a:solidFill>
                      <a:srgbClr val="FEE2B4"/>
                    </a:solidFill>
                  </a:tcPr>
                </a:tc>
                <a:tc>
                  <a:txBody>
                    <a:bodyPr/>
                    <a:lstStyle/>
                    <a:p>
                      <a:endParaRPr lang="en-US" dirty="0">
                        <a:highlight>
                          <a:srgbClr val="FFFF00"/>
                        </a:highlight>
                      </a:endParaRPr>
                    </a:p>
                  </a:txBody>
                  <a:tcPr>
                    <a:solidFill>
                      <a:srgbClr val="FEE2B4"/>
                    </a:solidFill>
                  </a:tcPr>
                </a:tc>
                <a:tc>
                  <a:txBody>
                    <a:bodyPr/>
                    <a:lstStyle/>
                    <a:p>
                      <a:endParaRPr lang="en-US" dirty="0">
                        <a:highlight>
                          <a:srgbClr val="FFFF00"/>
                        </a:highlight>
                      </a:endParaRPr>
                    </a:p>
                  </a:txBody>
                  <a:tcPr>
                    <a:solidFill>
                      <a:srgbClr val="FEE2B4"/>
                    </a:solidFill>
                  </a:tcPr>
                </a:tc>
                <a:tc>
                  <a:txBody>
                    <a:bodyPr/>
                    <a:lstStyle/>
                    <a:p>
                      <a:endParaRPr lang="en-US" dirty="0">
                        <a:highlight>
                          <a:srgbClr val="FFFF00"/>
                        </a:highlight>
                      </a:endParaRPr>
                    </a:p>
                  </a:txBody>
                  <a:tcPr>
                    <a:solidFill>
                      <a:srgbClr val="FEE2B4"/>
                    </a:solidFill>
                  </a:tcPr>
                </a:tc>
                <a:tc>
                  <a:txBody>
                    <a:bodyPr/>
                    <a:lstStyle/>
                    <a:p>
                      <a:endParaRPr lang="en-US" dirty="0">
                        <a:highlight>
                          <a:srgbClr val="FFFF00"/>
                        </a:highlight>
                      </a:endParaRPr>
                    </a:p>
                  </a:txBody>
                  <a:tcPr>
                    <a:solidFill>
                      <a:srgbClr val="FEE2B4"/>
                    </a:solidFill>
                  </a:tcPr>
                </a:tc>
                <a:tc>
                  <a:txBody>
                    <a:bodyPr/>
                    <a:lstStyle/>
                    <a:p>
                      <a:endParaRPr lang="en-US" dirty="0"/>
                    </a:p>
                  </a:txBody>
                  <a:tcPr>
                    <a:solidFill>
                      <a:srgbClr val="FEE2B4"/>
                    </a:solidFill>
                  </a:tcPr>
                </a:tc>
                <a:tc>
                  <a:txBody>
                    <a:bodyPr/>
                    <a:lstStyle/>
                    <a:p>
                      <a:endParaRPr lang="en-US" dirty="0"/>
                    </a:p>
                  </a:txBody>
                  <a:tcPr>
                    <a:solidFill>
                      <a:srgbClr val="FEE2B4"/>
                    </a:solidFill>
                  </a:tcPr>
                </a:tc>
                <a:tc>
                  <a:txBody>
                    <a:bodyPr/>
                    <a:lstStyle/>
                    <a:p>
                      <a:endParaRPr lang="en-US" dirty="0"/>
                    </a:p>
                  </a:txBody>
                  <a:tcPr>
                    <a:solidFill>
                      <a:srgbClr val="FEE2B4"/>
                    </a:solidFill>
                  </a:tcPr>
                </a:tc>
                <a:extLst>
                  <a:ext uri="{0D108BD9-81ED-4DB2-BD59-A6C34878D82A}">
                    <a16:rowId xmlns:a16="http://schemas.microsoft.com/office/drawing/2014/main" val="10001"/>
                  </a:ext>
                </a:extLst>
              </a:tr>
              <a:tr h="370840">
                <a:tc>
                  <a:txBody>
                    <a:bodyPr/>
                    <a:lstStyle/>
                    <a:p>
                      <a:pPr marL="0" algn="l" defTabSz="914400" rtl="0" eaLnBrk="1" latinLnBrk="0" hangingPunct="1"/>
                      <a:r>
                        <a:rPr lang="en-US" sz="1200" b="1" i="0" u="none" kern="1200" baseline="0">
                          <a:solidFill>
                            <a:srgbClr val="3C464B"/>
                          </a:solidFill>
                          <a:latin typeface="+mn-lt"/>
                          <a:ea typeface="+mn-ea"/>
                          <a:cs typeface="+mn-cs"/>
                        </a:rPr>
                        <a:t>SMM</a:t>
                      </a:r>
                    </a:p>
                    <a:p>
                      <a:pPr marL="0" algn="l" defTabSz="914400" rtl="0" eaLnBrk="1" latinLnBrk="0" hangingPunct="1"/>
                      <a:r>
                        <a:rPr lang="en-US" sz="1200" b="1" i="0" u="none" kern="1200" baseline="0">
                          <a:solidFill>
                            <a:srgbClr val="3C464B"/>
                          </a:solidFill>
                          <a:latin typeface="+mn-lt"/>
                          <a:ea typeface="+mn-ea"/>
                          <a:cs typeface="+mn-cs"/>
                        </a:rPr>
                        <a:t>C type</a:t>
                      </a:r>
                      <a:endParaRPr lang="en-US" sz="1200" b="1" i="0" u="none" kern="1200" baseline="0" dirty="0">
                        <a:solidFill>
                          <a:srgbClr val="3C464B"/>
                        </a:solidFill>
                        <a:latin typeface="+mn-lt"/>
                        <a:ea typeface="+mn-ea"/>
                        <a:cs typeface="+mn-cs"/>
                      </a:endParaRPr>
                    </a:p>
                  </a:txBody>
                  <a:tcPr>
                    <a:solidFill>
                      <a:srgbClr val="E1E1D7"/>
                    </a:solidFill>
                  </a:tcPr>
                </a:tc>
                <a:tc>
                  <a:txBody>
                    <a:bodyPr/>
                    <a:lstStyle/>
                    <a:p>
                      <a:endParaRPr lang="en-US" dirty="0">
                        <a:highlight>
                          <a:srgbClr val="FFFF00"/>
                        </a:highlight>
                      </a:endParaRPr>
                    </a:p>
                  </a:txBody>
                  <a:tcPr>
                    <a:solidFill>
                      <a:srgbClr val="E1E1D7"/>
                    </a:solidFill>
                  </a:tcPr>
                </a:tc>
                <a:tc>
                  <a:txBody>
                    <a:bodyPr/>
                    <a:lstStyle/>
                    <a:p>
                      <a:endParaRPr lang="en-US" dirty="0">
                        <a:highlight>
                          <a:srgbClr val="FFFF00"/>
                        </a:highlight>
                      </a:endParaRPr>
                    </a:p>
                  </a:txBody>
                  <a:tcPr>
                    <a:solidFill>
                      <a:srgbClr val="E1E1D7"/>
                    </a:solidFill>
                  </a:tcPr>
                </a:tc>
                <a:tc>
                  <a:txBody>
                    <a:bodyPr/>
                    <a:lstStyle/>
                    <a:p>
                      <a:endParaRPr lang="en-US" dirty="0">
                        <a:highlight>
                          <a:srgbClr val="FFFF00"/>
                        </a:highlight>
                      </a:endParaRPr>
                    </a:p>
                  </a:txBody>
                  <a:tcPr>
                    <a:solidFill>
                      <a:srgbClr val="E1E1D7"/>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18A/36A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E1E1D7"/>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24A/48A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50mm</a:t>
                      </a:r>
                      <a:endParaRPr lang="en-US" sz="1000" b="1" i="0" u="none" kern="1200" baseline="0" dirty="0">
                        <a:solidFill>
                          <a:srgbClr val="3C464B"/>
                        </a:solidFill>
                        <a:highlight>
                          <a:srgbClr val="FFFF00"/>
                        </a:highlight>
                        <a:latin typeface="+mn-lt"/>
                        <a:ea typeface="+mn-ea"/>
                        <a:cs typeface="+mn-cs"/>
                      </a:endParaRPr>
                    </a:p>
                  </a:txBody>
                  <a:tcPr>
                    <a:solidFill>
                      <a:srgbClr val="E1E1D7"/>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30A/56A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100mm</a:t>
                      </a:r>
                      <a:endParaRPr lang="en-US" sz="1000" b="1" i="0" u="none" kern="1200" baseline="0" dirty="0">
                        <a:solidFill>
                          <a:srgbClr val="3C464B"/>
                        </a:solidFill>
                        <a:highlight>
                          <a:srgbClr val="FFFF00"/>
                        </a:highlight>
                        <a:latin typeface="+mn-lt"/>
                        <a:ea typeface="+mn-ea"/>
                        <a:cs typeface="+mn-cs"/>
                      </a:endParaRPr>
                    </a:p>
                  </a:txBody>
                  <a:tcPr>
                    <a:solidFill>
                      <a:srgbClr val="E1E1D7"/>
                    </a:solidFill>
                  </a:tcPr>
                </a:tc>
                <a:tc>
                  <a:txBody>
                    <a:bodyPr/>
                    <a:lstStyle/>
                    <a:p>
                      <a:pPr marL="0" algn="ctr" defTabSz="914400" rtl="0" eaLnBrk="1" latinLnBrk="0" hangingPunct="1"/>
                      <a:r>
                        <a:rPr lang="en-US" sz="1000" b="1" i="0" u="none" kern="1200" baseline="0">
                          <a:solidFill>
                            <a:srgbClr val="3C464B"/>
                          </a:solidFill>
                          <a:highlight>
                            <a:srgbClr val="FFFF00"/>
                          </a:highlight>
                          <a:latin typeface="+mn-lt"/>
                          <a:ea typeface="+mn-ea"/>
                          <a:cs typeface="+mn-cs"/>
                        </a:rPr>
                        <a:t>45A/90A</a:t>
                      </a:r>
                    </a:p>
                    <a:p>
                      <a:pPr marL="0" algn="ctr" defTabSz="914400" rtl="0" eaLnBrk="1" latinLnBrk="0" hangingPunct="1"/>
                      <a:r>
                        <a:rPr lang="en-US" sz="1000" b="1" i="0" u="none" kern="1200" baseline="0">
                          <a:solidFill>
                            <a:srgbClr val="3C464B"/>
                          </a:solidFill>
                          <a:highlight>
                            <a:srgbClr val="FFFF00"/>
                          </a:highlight>
                          <a:latin typeface="+mn-lt"/>
                          <a:ea typeface="+mn-ea"/>
                          <a:cs typeface="+mn-cs"/>
                        </a:rPr>
                        <a:t>100mm</a:t>
                      </a:r>
                      <a:endParaRPr lang="en-US" sz="1000" b="1" i="0" u="none" kern="1200" baseline="0" dirty="0">
                        <a:solidFill>
                          <a:srgbClr val="3C464B"/>
                        </a:solidFill>
                        <a:highlight>
                          <a:srgbClr val="FFFF00"/>
                        </a:highlight>
                        <a:latin typeface="+mn-lt"/>
                        <a:ea typeface="+mn-ea"/>
                        <a:cs typeface="+mn-cs"/>
                      </a:endParaRPr>
                    </a:p>
                  </a:txBody>
                  <a:tcPr>
                    <a:solidFill>
                      <a:srgbClr val="E1E1D7"/>
                    </a:solidFill>
                  </a:tcPr>
                </a:tc>
                <a:tc>
                  <a:txBody>
                    <a:bodyPr/>
                    <a:lstStyle/>
                    <a:p>
                      <a:pPr marL="0" algn="ctr" defTabSz="914400" rtl="0" eaLnBrk="1" latinLnBrk="0" hangingPunct="1"/>
                      <a:r>
                        <a:rPr lang="en-US" sz="1000" b="1" i="0" u="none" kern="1200" baseline="0" dirty="0">
                          <a:solidFill>
                            <a:srgbClr val="3C464B"/>
                          </a:solidFill>
                          <a:highlight>
                            <a:srgbClr val="FFFF00"/>
                          </a:highlight>
                          <a:latin typeface="+mn-lt"/>
                          <a:ea typeface="+mn-ea"/>
                          <a:cs typeface="+mn-cs"/>
                        </a:rPr>
                        <a:t>60A/120A</a:t>
                      </a:r>
                    </a:p>
                    <a:p>
                      <a:pPr marL="0" algn="ctr" defTabSz="914400" rtl="0" eaLnBrk="1" latinLnBrk="0" hangingPunct="1"/>
                      <a:r>
                        <a:rPr lang="en-US" sz="1000" b="1" i="0" u="none" kern="1200" baseline="0" dirty="0">
                          <a:solidFill>
                            <a:srgbClr val="3C464B"/>
                          </a:solidFill>
                          <a:highlight>
                            <a:srgbClr val="FFFF00"/>
                          </a:highlight>
                          <a:latin typeface="+mn-lt"/>
                          <a:ea typeface="+mn-ea"/>
                          <a:cs typeface="+mn-cs"/>
                        </a:rPr>
                        <a:t>100mm</a:t>
                      </a:r>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extLst>
                  <a:ext uri="{0D108BD9-81ED-4DB2-BD59-A6C34878D82A}">
                    <a16:rowId xmlns:a16="http://schemas.microsoft.com/office/drawing/2014/main" val="10002"/>
                  </a:ext>
                </a:extLst>
              </a:tr>
              <a:tr h="370840">
                <a:tc>
                  <a:txBody>
                    <a:bodyPr/>
                    <a:lstStyle/>
                    <a:p>
                      <a:pPr marL="0" algn="l" defTabSz="914400" rtl="0" eaLnBrk="1" latinLnBrk="0" hangingPunct="1"/>
                      <a:r>
                        <a:rPr lang="en-US" sz="1200" b="1" i="0" u="none" kern="1200" baseline="0">
                          <a:solidFill>
                            <a:srgbClr val="3C464B"/>
                          </a:solidFill>
                          <a:latin typeface="+mn-lt"/>
                          <a:ea typeface="+mn-ea"/>
                          <a:cs typeface="+mn-cs"/>
                        </a:rPr>
                        <a:t>DMM</a:t>
                      </a:r>
                    </a:p>
                    <a:p>
                      <a:pPr marL="0" algn="l" defTabSz="914400" rtl="0" eaLnBrk="1" latinLnBrk="0" hangingPunct="1"/>
                      <a:r>
                        <a:rPr lang="en-US" sz="1200" b="1" i="0" u="none" kern="1200" baseline="0">
                          <a:solidFill>
                            <a:srgbClr val="3C464B"/>
                          </a:solidFill>
                          <a:latin typeface="+mn-lt"/>
                          <a:ea typeface="+mn-ea"/>
                          <a:cs typeface="+mn-cs"/>
                        </a:rPr>
                        <a:t>C type</a:t>
                      </a:r>
                      <a:endParaRPr lang="en-US" sz="1200" b="1" i="0" u="none" kern="1200" baseline="0" dirty="0">
                        <a:solidFill>
                          <a:srgbClr val="3C464B"/>
                        </a:solidFill>
                        <a:latin typeface="+mn-lt"/>
                        <a:ea typeface="+mn-ea"/>
                        <a:cs typeface="+mn-cs"/>
                      </a:endParaRPr>
                    </a:p>
                  </a:txBody>
                  <a:tcPr>
                    <a:solidFill>
                      <a:srgbClr val="E1E1D7"/>
                    </a:solidFill>
                  </a:tcPr>
                </a:tc>
                <a:tc>
                  <a:txBody>
                    <a:bodyPr/>
                    <a:lstStyle/>
                    <a:p>
                      <a:endParaRPr lang="en-US" dirty="0">
                        <a:highlight>
                          <a:srgbClr val="FFFF00"/>
                        </a:highlight>
                      </a:endParaRPr>
                    </a:p>
                  </a:txBody>
                  <a:tcPr>
                    <a:solidFill>
                      <a:srgbClr val="E1E1D7"/>
                    </a:solidFill>
                  </a:tcPr>
                </a:tc>
                <a:tc>
                  <a:txBody>
                    <a:bodyPr/>
                    <a:lstStyle/>
                    <a:p>
                      <a:endParaRPr lang="en-US" dirty="0">
                        <a:highlight>
                          <a:srgbClr val="FFFF00"/>
                        </a:highlight>
                      </a:endParaRPr>
                    </a:p>
                  </a:txBody>
                  <a:tcPr>
                    <a:solidFill>
                      <a:srgbClr val="E1E1D7"/>
                    </a:solidFill>
                  </a:tcPr>
                </a:tc>
                <a:tc>
                  <a:txBody>
                    <a:bodyPr/>
                    <a:lstStyle/>
                    <a:p>
                      <a:endParaRPr lang="en-US" dirty="0">
                        <a:highlight>
                          <a:srgbClr val="FFFF00"/>
                        </a:highlight>
                      </a:endParaRPr>
                    </a:p>
                  </a:txBody>
                  <a:tcPr>
                    <a:solidFill>
                      <a:srgbClr val="E1E1D7"/>
                    </a:solidFill>
                  </a:tcPr>
                </a:tc>
                <a:tc>
                  <a:txBody>
                    <a:bodyPr/>
                    <a:lstStyle/>
                    <a:p>
                      <a:pPr marL="0" algn="ctr" defTabSz="914400" rtl="0" eaLnBrk="1" latinLnBrk="0" hangingPunct="1"/>
                      <a:r>
                        <a:rPr lang="en-US" sz="1000" b="1" i="0" u="none" kern="1200" baseline="0" dirty="0">
                          <a:solidFill>
                            <a:srgbClr val="3C464B"/>
                          </a:solidFill>
                          <a:highlight>
                            <a:srgbClr val="FFFF00"/>
                          </a:highlight>
                          <a:latin typeface="+mn-lt"/>
                          <a:ea typeface="+mn-ea"/>
                          <a:cs typeface="+mn-cs"/>
                        </a:rPr>
                        <a:t>2x18A/36A</a:t>
                      </a:r>
                    </a:p>
                    <a:p>
                      <a:pPr marL="0" algn="ctr" defTabSz="914400" rtl="0" eaLnBrk="1" latinLnBrk="0" hangingPunct="1"/>
                      <a:r>
                        <a:rPr lang="en-US" sz="1000" b="1" i="0" u="none" kern="1200" baseline="0" dirty="0">
                          <a:solidFill>
                            <a:srgbClr val="3C464B"/>
                          </a:solidFill>
                          <a:highlight>
                            <a:srgbClr val="FFFF00"/>
                          </a:highlight>
                          <a:latin typeface="+mn-lt"/>
                          <a:ea typeface="+mn-ea"/>
                          <a:cs typeface="+mn-cs"/>
                        </a:rPr>
                        <a:t>100mm</a:t>
                      </a:r>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tc>
                  <a:txBody>
                    <a:bodyPr/>
                    <a:lstStyle/>
                    <a:p>
                      <a:endParaRPr lang="en-US" dirty="0"/>
                    </a:p>
                  </a:txBody>
                  <a:tcPr>
                    <a:solidFill>
                      <a:srgbClr val="E1E1D7"/>
                    </a:solidFill>
                  </a:tcPr>
                </a:tc>
                <a:extLst>
                  <a:ext uri="{0D108BD9-81ED-4DB2-BD59-A6C34878D82A}">
                    <a16:rowId xmlns:a16="http://schemas.microsoft.com/office/drawing/2014/main" val="10003"/>
                  </a:ext>
                </a:extLst>
              </a:tr>
              <a:tr h="370840">
                <a:tc>
                  <a:txBody>
                    <a:bodyPr/>
                    <a:lstStyle/>
                    <a:p>
                      <a:pPr marL="0" algn="l" defTabSz="914400" rtl="0" eaLnBrk="1" latinLnBrk="0" hangingPunct="1"/>
                      <a:r>
                        <a:rPr lang="en-US" sz="1200" b="1" i="0" u="none" kern="1200" baseline="0">
                          <a:solidFill>
                            <a:srgbClr val="3C464B"/>
                          </a:solidFill>
                          <a:latin typeface="+mn-lt"/>
                          <a:ea typeface="+mn-ea"/>
                          <a:cs typeface="+mn-cs"/>
                        </a:rPr>
                        <a:t>SMM</a:t>
                      </a:r>
                      <a:endParaRPr lang="en-US" sz="1200" b="1" i="0" u="none" kern="1200" baseline="0" dirty="0">
                        <a:solidFill>
                          <a:srgbClr val="3C464B"/>
                        </a:solidFill>
                        <a:latin typeface="+mn-lt"/>
                        <a:ea typeface="+mn-ea"/>
                        <a:cs typeface="+mn-cs"/>
                      </a:endParaRPr>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tc>
                  <a:txBody>
                    <a:bodyPr/>
                    <a:lstStyle/>
                    <a:p>
                      <a:pPr marL="0" algn="l" defTabSz="914400" rtl="0" eaLnBrk="1" latinLnBrk="0" hangingPunct="1"/>
                      <a:r>
                        <a:rPr lang="en-US" sz="1000" b="1" i="0" u="none" kern="1200" baseline="0">
                          <a:solidFill>
                            <a:srgbClr val="3C464B"/>
                          </a:solidFill>
                          <a:latin typeface="+mn-lt"/>
                          <a:ea typeface="+mn-ea"/>
                          <a:cs typeface="+mn-cs"/>
                        </a:rPr>
                        <a:t>85/141A</a:t>
                      </a:r>
                    </a:p>
                    <a:p>
                      <a:pPr marL="0" algn="l" defTabSz="914400" rtl="0" eaLnBrk="1" latinLnBrk="0" hangingPunct="1"/>
                      <a:r>
                        <a:rPr lang="en-US" sz="1000" b="1" i="0" u="none" kern="1200" baseline="0">
                          <a:solidFill>
                            <a:srgbClr val="3C464B"/>
                          </a:solidFill>
                          <a:latin typeface="+mn-lt"/>
                          <a:ea typeface="+mn-ea"/>
                          <a:cs typeface="+mn-cs"/>
                        </a:rPr>
                        <a:t>200mm</a:t>
                      </a:r>
                      <a:endParaRPr lang="en-US" sz="1000" b="1" i="0" u="none" kern="1200" baseline="0" dirty="0">
                        <a:solidFill>
                          <a:srgbClr val="3C464B"/>
                        </a:solidFill>
                        <a:latin typeface="+mn-lt"/>
                        <a:ea typeface="+mn-ea"/>
                        <a:cs typeface="+mn-cs"/>
                      </a:endParaRPr>
                    </a:p>
                  </a:txBody>
                  <a:tcPr>
                    <a:solidFill>
                      <a:srgbClr val="E6E6E6"/>
                    </a:solidFill>
                  </a:tcPr>
                </a:tc>
                <a:tc>
                  <a:txBody>
                    <a:bodyPr/>
                    <a:lstStyle/>
                    <a:p>
                      <a:pPr marL="0" algn="l" defTabSz="914400" rtl="0" eaLnBrk="1" latinLnBrk="0" hangingPunct="1"/>
                      <a:r>
                        <a:rPr lang="en-US" sz="1000" b="1" i="0" u="none" kern="1200" baseline="0">
                          <a:solidFill>
                            <a:srgbClr val="3C464B"/>
                          </a:solidFill>
                          <a:latin typeface="+mn-lt"/>
                          <a:ea typeface="+mn-ea"/>
                          <a:cs typeface="+mn-cs"/>
                        </a:rPr>
                        <a:t>132/210A</a:t>
                      </a:r>
                    </a:p>
                    <a:p>
                      <a:pPr marL="0" algn="l" defTabSz="914400" rtl="0" eaLnBrk="1" latinLnBrk="0" hangingPunct="1"/>
                      <a:r>
                        <a:rPr lang="en-US" sz="1000" b="1" i="0" u="none" kern="1200" baseline="0">
                          <a:solidFill>
                            <a:srgbClr val="3C464B"/>
                          </a:solidFill>
                          <a:latin typeface="+mn-lt"/>
                          <a:ea typeface="+mn-ea"/>
                          <a:cs typeface="+mn-cs"/>
                        </a:rPr>
                        <a:t>300mm</a:t>
                      </a:r>
                      <a:endParaRPr lang="en-US" sz="1000" b="1" i="0" u="none" kern="1200" baseline="0" dirty="0">
                        <a:solidFill>
                          <a:srgbClr val="3C464B"/>
                        </a:solidFill>
                        <a:latin typeface="+mn-lt"/>
                        <a:ea typeface="+mn-ea"/>
                        <a:cs typeface="+mn-cs"/>
                      </a:endParaRPr>
                    </a:p>
                  </a:txBody>
                  <a:tcPr>
                    <a:solidFill>
                      <a:srgbClr val="E6E6E6"/>
                    </a:solidFill>
                  </a:tcPr>
                </a:tc>
                <a:tc>
                  <a:txBody>
                    <a:bodyPr/>
                    <a:lstStyle/>
                    <a:p>
                      <a:pPr marL="0" algn="l" defTabSz="914400" rtl="0" eaLnBrk="1" latinLnBrk="0" hangingPunct="1"/>
                      <a:r>
                        <a:rPr lang="en-US" sz="1000" b="1" i="0" u="none" kern="1200" baseline="0" dirty="0">
                          <a:solidFill>
                            <a:srgbClr val="3C464B"/>
                          </a:solidFill>
                          <a:latin typeface="+mn-lt"/>
                          <a:ea typeface="+mn-ea"/>
                          <a:cs typeface="+mn-cs"/>
                        </a:rPr>
                        <a:t>200/282A</a:t>
                      </a:r>
                    </a:p>
                    <a:p>
                      <a:pPr marL="0" algn="l" defTabSz="914400" rtl="0" eaLnBrk="1" latinLnBrk="0" hangingPunct="1"/>
                      <a:r>
                        <a:rPr lang="en-US" sz="1000" b="1" i="0" u="none" kern="1200" baseline="0" dirty="0">
                          <a:solidFill>
                            <a:srgbClr val="3C464B"/>
                          </a:solidFill>
                          <a:latin typeface="+mn-lt"/>
                          <a:ea typeface="+mn-ea"/>
                          <a:cs typeface="+mn-cs"/>
                        </a:rPr>
                        <a:t>300mm</a:t>
                      </a:r>
                    </a:p>
                  </a:txBody>
                  <a:tcPr>
                    <a:solidFill>
                      <a:srgbClr val="E6E6E6"/>
                    </a:solidFill>
                  </a:tcPr>
                </a:tc>
                <a:extLst>
                  <a:ext uri="{0D108BD9-81ED-4DB2-BD59-A6C34878D82A}">
                    <a16:rowId xmlns:a16="http://schemas.microsoft.com/office/drawing/2014/main" val="10004"/>
                  </a:ext>
                </a:extLst>
              </a:tr>
            </a:tbl>
          </a:graphicData>
        </a:graphic>
      </p:graphicFrame>
      <p:sp>
        <p:nvSpPr>
          <p:cNvPr id="16" name="Textfeld 15">
            <a:extLst>
              <a:ext uri="{FF2B5EF4-FFF2-40B4-BE49-F238E27FC236}">
                <a16:creationId xmlns:a16="http://schemas.microsoft.com/office/drawing/2014/main" id="{BB69D269-F213-4C42-9936-9DDA9E626E02}"/>
              </a:ext>
            </a:extLst>
          </p:cNvPr>
          <p:cNvSpPr txBox="1"/>
          <p:nvPr/>
        </p:nvSpPr>
        <p:spPr>
          <a:xfrm>
            <a:off x="698575" y="3587078"/>
            <a:ext cx="2700300" cy="104319"/>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SMM: Single Motor Module; DMM Double Motor Module</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0" name="Rechteck 19">
            <a:extLst>
              <a:ext uri="{FF2B5EF4-FFF2-40B4-BE49-F238E27FC236}">
                <a16:creationId xmlns:a16="http://schemas.microsoft.com/office/drawing/2014/main" id="{E0EBE99C-6FDD-4858-9E40-A75A340B7385}"/>
              </a:ext>
            </a:extLst>
          </p:cNvPr>
          <p:cNvSpPr/>
          <p:nvPr/>
        </p:nvSpPr>
        <p:spPr bwMode="auto">
          <a:xfrm>
            <a:off x="3578895" y="3645024"/>
            <a:ext cx="8142705" cy="362745"/>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Features</a:t>
            </a:r>
            <a:endParaRPr lang="en-US" altLang="de-DE" b="1" dirty="0">
              <a:solidFill>
                <a:schemeClr val="lt1"/>
              </a:solidFill>
            </a:endParaRPr>
          </a:p>
        </p:txBody>
      </p:sp>
      <p:sp>
        <p:nvSpPr>
          <p:cNvPr id="21" name="Inhaltsplatzhalter 6">
            <a:extLst>
              <a:ext uri="{FF2B5EF4-FFF2-40B4-BE49-F238E27FC236}">
                <a16:creationId xmlns:a16="http://schemas.microsoft.com/office/drawing/2014/main" id="{5E22F65B-911C-4D5E-A845-0495DE809AF3}"/>
              </a:ext>
            </a:extLst>
          </p:cNvPr>
          <p:cNvSpPr txBox="1">
            <a:spLocks/>
          </p:cNvSpPr>
          <p:nvPr/>
        </p:nvSpPr>
        <p:spPr>
          <a:xfrm>
            <a:off x="3578895" y="4007769"/>
            <a:ext cx="8244916" cy="2122868"/>
          </a:xfrm>
          <a:prstGeom prst="rect">
            <a:avLst/>
          </a:prstGeom>
          <a:solidFill>
            <a:schemeClr val="lt1"/>
          </a:solidFill>
          <a:ln>
            <a:solidFill>
              <a:srgbClr val="41AAAA"/>
            </a:solidFill>
          </a:ln>
        </p:spPr>
        <p:txBody>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0" lvl="1" indent="0" algn="l" rtl="0">
              <a:lnSpc>
                <a:spcPct val="100000"/>
              </a:lnSpc>
              <a:buClr>
                <a:srgbClr val="3C464B"/>
              </a:buClr>
              <a:buNone/>
            </a:pPr>
            <a:r>
              <a:rPr lang="en-US" sz="1400" b="1" i="0" u="none" baseline="0" dirty="0">
                <a:solidFill>
                  <a:srgbClr val="000000"/>
                </a:solidFill>
                <a:latin typeface="Arial" charset="0"/>
                <a:ea typeface="ＭＳ Ｐゴシック" pitchFamily="34" charset="-128"/>
                <a:cs typeface="Arial" charset="0"/>
              </a:rPr>
              <a:t>C type Continuous motion:</a:t>
            </a:r>
          </a:p>
          <a:p>
            <a:pPr marL="182563" lvl="1" indent="-182563" algn="l" rtl="0">
              <a:buFont typeface="Arial" panose="020B0604020202020204" pitchFamily="34" charset="0"/>
              <a:buChar char="•"/>
            </a:pPr>
            <a:r>
              <a:rPr lang="en-US" sz="1400" b="0" i="0" u="none" baseline="0" dirty="0"/>
              <a:t>Double overload, optimized for continuous load cycles</a:t>
            </a:r>
          </a:p>
          <a:p>
            <a:pPr marL="171450" lvl="0" indent="-171450" algn="l" rtl="0">
              <a:buFont typeface="Arial" panose="020B0604020202020204" pitchFamily="34" charset="0"/>
              <a:buChar char="•"/>
            </a:pPr>
            <a:r>
              <a:rPr lang="en-US" sz="1400" dirty="0"/>
              <a:t>t</a:t>
            </a:r>
            <a:r>
              <a:rPr lang="en-US" sz="1400" b="0" i="0" u="none" baseline="0" dirty="0"/>
              <a:t>ypical for main spindle drives and continuous load cycles</a:t>
            </a:r>
          </a:p>
          <a:p>
            <a:pPr lvl="0" algn="l" rtl="0"/>
            <a:r>
              <a:rPr lang="en-US" sz="1400" dirty="0">
                <a:highlight>
                  <a:srgbClr val="FFFF00"/>
                </a:highlight>
              </a:rPr>
              <a:t>NEW! m</a:t>
            </a:r>
            <a:r>
              <a:rPr lang="en-US" sz="1400" b="0" i="0" u="none" baseline="0" dirty="0">
                <a:highlight>
                  <a:srgbClr val="FFFF00"/>
                </a:highlight>
              </a:rPr>
              <a:t>anufactured according to </a:t>
            </a:r>
            <a:r>
              <a:rPr lang="de-DE" sz="1400" b="0" i="0" u="none" baseline="0" dirty="0">
                <a:highlight>
                  <a:srgbClr val="FFFF00"/>
                </a:highlight>
              </a:rPr>
              <a:t>e</a:t>
            </a:r>
            <a:r>
              <a:rPr lang="de-DE" sz="1400" dirty="0">
                <a:highlight>
                  <a:srgbClr val="FFFF00"/>
                </a:highlight>
              </a:rPr>
              <a:t>nvironmental </a:t>
            </a:r>
            <a:r>
              <a:rPr lang="de-DE" sz="1400" dirty="0" err="1">
                <a:highlight>
                  <a:srgbClr val="FFFF00"/>
                </a:highlight>
              </a:rPr>
              <a:t>class</a:t>
            </a:r>
            <a:r>
              <a:rPr lang="de-DE" sz="1400" dirty="0">
                <a:highlight>
                  <a:srgbClr val="FFFF00"/>
                </a:highlight>
              </a:rPr>
              <a:t>/</a:t>
            </a:r>
            <a:r>
              <a:rPr lang="de-DE" sz="1400" dirty="0" err="1">
                <a:highlight>
                  <a:srgbClr val="FFFF00"/>
                </a:highlight>
              </a:rPr>
              <a:t>harmful</a:t>
            </a:r>
            <a:r>
              <a:rPr lang="de-DE" sz="1400" dirty="0">
                <a:highlight>
                  <a:srgbClr val="FFFF00"/>
                </a:highlight>
              </a:rPr>
              <a:t> </a:t>
            </a:r>
            <a:r>
              <a:rPr lang="de-DE" sz="1400" dirty="0" err="1">
                <a:highlight>
                  <a:srgbClr val="FFFF00"/>
                </a:highlight>
              </a:rPr>
              <a:t>chemical</a:t>
            </a:r>
            <a:r>
              <a:rPr lang="de-DE" sz="1400" dirty="0">
                <a:highlight>
                  <a:srgbClr val="FFFF00"/>
                </a:highlight>
              </a:rPr>
              <a:t> </a:t>
            </a:r>
            <a:r>
              <a:rPr lang="de-DE" sz="1400" dirty="0" err="1">
                <a:highlight>
                  <a:srgbClr val="FFFF00"/>
                </a:highlight>
              </a:rPr>
              <a:t>substances</a:t>
            </a:r>
            <a:r>
              <a:rPr lang="de-DE" sz="1400" dirty="0">
                <a:highlight>
                  <a:srgbClr val="FFFF00"/>
                </a:highlight>
              </a:rPr>
              <a:t> 3C3</a:t>
            </a:r>
            <a:r>
              <a:rPr lang="en-US" sz="1400" baseline="30000" dirty="0">
                <a:effectLst/>
                <a:highlight>
                  <a:srgbClr val="FFFF00"/>
                </a:highlight>
              </a:rPr>
              <a:t> 1)</a:t>
            </a:r>
            <a:r>
              <a:rPr lang="de-DE" sz="1400" dirty="0">
                <a:highlight>
                  <a:srgbClr val="FFFF00"/>
                </a:highlight>
              </a:rPr>
              <a:t> and G3</a:t>
            </a:r>
            <a:r>
              <a:rPr lang="en-US" sz="1400" baseline="30000" dirty="0">
                <a:effectLst/>
                <a:highlight>
                  <a:srgbClr val="FFFF00"/>
                </a:highlight>
              </a:rPr>
              <a:t> 2</a:t>
            </a:r>
            <a:r>
              <a:rPr lang="en-US" sz="1400" baseline="30000" dirty="0">
                <a:effectLst/>
              </a:rPr>
              <a:t>)</a:t>
            </a:r>
            <a:br>
              <a:rPr lang="en-US" sz="1400" baseline="30000" dirty="0">
                <a:effectLst/>
              </a:rPr>
            </a:br>
            <a:endParaRPr lang="en-US" sz="1400" dirty="0"/>
          </a:p>
          <a:p>
            <a:pPr lvl="0" algn="l" rtl="0"/>
            <a:r>
              <a:rPr lang="en-US" sz="1400" b="1" i="0" u="none" baseline="0" dirty="0">
                <a:solidFill>
                  <a:srgbClr val="000000"/>
                </a:solidFill>
                <a:latin typeface="Arial" charset="0"/>
                <a:ea typeface="ＭＳ Ｐゴシック" pitchFamily="34" charset="-128"/>
                <a:cs typeface="Arial" charset="0"/>
              </a:rPr>
              <a:t>D type: Discontinuous motion: </a:t>
            </a:r>
          </a:p>
          <a:p>
            <a:pPr marL="171450" lvl="0" indent="-171450" algn="l" rtl="0">
              <a:buFont typeface="Arial" panose="020B0604020202020204" pitchFamily="34" charset="0"/>
              <a:buChar char="•"/>
            </a:pPr>
            <a:r>
              <a:rPr lang="en-US" sz="1400" b="0" i="0" u="none" baseline="0" dirty="0">
                <a:solidFill>
                  <a:srgbClr val="000000"/>
                </a:solidFill>
                <a:latin typeface="Arial" charset="0"/>
                <a:ea typeface="ＭＳ Ｐゴシック" pitchFamily="34" charset="-128"/>
                <a:cs typeface="Arial" charset="0"/>
              </a:rPr>
              <a:t>300% overload, optimized for highly dynamic, intermittent load cycles</a:t>
            </a:r>
          </a:p>
          <a:p>
            <a:pPr marL="171450" lvl="0" indent="-171450" algn="l" rtl="0">
              <a:buFont typeface="Arial" panose="020B0604020202020204" pitchFamily="34" charset="0"/>
              <a:buChar char="•"/>
            </a:pPr>
            <a:r>
              <a:rPr lang="en-US" sz="1400" dirty="0">
                <a:solidFill>
                  <a:srgbClr val="000000"/>
                </a:solidFill>
                <a:latin typeface="Arial" charset="0"/>
                <a:ea typeface="ＭＳ Ｐゴシック" pitchFamily="34" charset="-128"/>
                <a:cs typeface="Arial" charset="0"/>
              </a:rPr>
              <a:t>t</a:t>
            </a:r>
            <a:r>
              <a:rPr lang="en-US" sz="1400" b="0" i="0" u="none" baseline="0" dirty="0">
                <a:solidFill>
                  <a:srgbClr val="000000"/>
                </a:solidFill>
                <a:latin typeface="Arial" charset="0"/>
                <a:ea typeface="ＭＳ Ｐゴシック" pitchFamily="34" charset="-128"/>
                <a:cs typeface="Arial" charset="0"/>
              </a:rPr>
              <a:t>ypical for feed and positioning drives</a:t>
            </a:r>
          </a:p>
          <a:p>
            <a:pPr lvl="0" algn="l" rtl="0"/>
            <a:r>
              <a:rPr lang="en-US" sz="1400" dirty="0">
                <a:highlight>
                  <a:srgbClr val="FFFF00"/>
                </a:highlight>
              </a:rPr>
              <a:t>New! m</a:t>
            </a:r>
            <a:r>
              <a:rPr lang="en-US" sz="1400" b="0" i="0" u="none" baseline="0" dirty="0">
                <a:highlight>
                  <a:srgbClr val="FFFF00"/>
                </a:highlight>
              </a:rPr>
              <a:t>anufactured according to </a:t>
            </a:r>
            <a:r>
              <a:rPr lang="de-DE" sz="1400" b="0" i="0" u="none" baseline="0" dirty="0">
                <a:highlight>
                  <a:srgbClr val="FFFF00"/>
                </a:highlight>
              </a:rPr>
              <a:t>e</a:t>
            </a:r>
            <a:r>
              <a:rPr lang="de-DE" sz="1400" dirty="0">
                <a:highlight>
                  <a:srgbClr val="FFFF00"/>
                </a:highlight>
              </a:rPr>
              <a:t>nvironmental </a:t>
            </a:r>
            <a:r>
              <a:rPr lang="de-DE" sz="1400" dirty="0" err="1">
                <a:highlight>
                  <a:srgbClr val="FFFF00"/>
                </a:highlight>
              </a:rPr>
              <a:t>class</a:t>
            </a:r>
            <a:r>
              <a:rPr lang="de-DE" sz="1400" dirty="0">
                <a:highlight>
                  <a:srgbClr val="FFFF00"/>
                </a:highlight>
              </a:rPr>
              <a:t>/</a:t>
            </a:r>
            <a:r>
              <a:rPr lang="de-DE" sz="1400" dirty="0" err="1">
                <a:highlight>
                  <a:srgbClr val="FFFF00"/>
                </a:highlight>
              </a:rPr>
              <a:t>harmful</a:t>
            </a:r>
            <a:r>
              <a:rPr lang="de-DE" sz="1400" dirty="0">
                <a:highlight>
                  <a:srgbClr val="FFFF00"/>
                </a:highlight>
              </a:rPr>
              <a:t> </a:t>
            </a:r>
            <a:r>
              <a:rPr lang="de-DE" sz="1400" dirty="0" err="1">
                <a:highlight>
                  <a:srgbClr val="FFFF00"/>
                </a:highlight>
              </a:rPr>
              <a:t>chemical</a:t>
            </a:r>
            <a:r>
              <a:rPr lang="de-DE" sz="1400" dirty="0">
                <a:highlight>
                  <a:srgbClr val="FFFF00"/>
                </a:highlight>
              </a:rPr>
              <a:t> </a:t>
            </a:r>
            <a:r>
              <a:rPr lang="de-DE" sz="1400" dirty="0" err="1">
                <a:highlight>
                  <a:srgbClr val="FFFF00"/>
                </a:highlight>
              </a:rPr>
              <a:t>substances</a:t>
            </a:r>
            <a:r>
              <a:rPr lang="de-DE" sz="1400" dirty="0">
                <a:highlight>
                  <a:srgbClr val="FFFF00"/>
                </a:highlight>
              </a:rPr>
              <a:t> 3C3</a:t>
            </a:r>
            <a:r>
              <a:rPr lang="en-US" sz="1400" baseline="30000" dirty="0">
                <a:effectLst/>
                <a:highlight>
                  <a:srgbClr val="FFFF00"/>
                </a:highlight>
              </a:rPr>
              <a:t> 1)</a:t>
            </a:r>
            <a:r>
              <a:rPr lang="de-DE" sz="1400" dirty="0">
                <a:highlight>
                  <a:srgbClr val="FFFF00"/>
                </a:highlight>
              </a:rPr>
              <a:t> and G3</a:t>
            </a:r>
            <a:r>
              <a:rPr lang="en-US" sz="1400" baseline="30000" dirty="0">
                <a:effectLst/>
                <a:highlight>
                  <a:srgbClr val="FFFF00"/>
                </a:highlight>
              </a:rPr>
              <a:t> 2</a:t>
            </a:r>
            <a:endParaRPr lang="en-US" sz="1400" b="0" i="0" u="none" baseline="0" dirty="0">
              <a:solidFill>
                <a:srgbClr val="000000"/>
              </a:solidFill>
              <a:latin typeface="Arial" charset="0"/>
              <a:ea typeface="ＭＳ Ｐゴシック" pitchFamily="34" charset="-128"/>
              <a:cs typeface="Arial" charset="0"/>
            </a:endParaRPr>
          </a:p>
          <a:p>
            <a:pPr marL="171450" lvl="0" indent="-171450" algn="l" rtl="0">
              <a:buFont typeface="Arial" panose="020B0604020202020204" pitchFamily="34" charset="0"/>
              <a:buChar char="•"/>
            </a:pPr>
            <a:endParaRPr lang="en-US" sz="1400" b="0" i="0" u="none" baseline="0" dirty="0">
              <a:solidFill>
                <a:srgbClr val="000000"/>
              </a:solidFill>
              <a:latin typeface="Arial" charset="0"/>
              <a:ea typeface="ＭＳ Ｐゴシック" pitchFamily="34" charset="-128"/>
              <a:cs typeface="Arial" charset="0"/>
            </a:endParaRPr>
          </a:p>
        </p:txBody>
      </p:sp>
      <p:pic>
        <p:nvPicPr>
          <p:cNvPr id="22" name="Grafik 21" descr="Basic Line Booksize.png">
            <a:extLst>
              <a:ext uri="{FF2B5EF4-FFF2-40B4-BE49-F238E27FC236}">
                <a16:creationId xmlns:a16="http://schemas.microsoft.com/office/drawing/2014/main" id="{9D8C4CAB-7C6F-4429-8892-A1849C1ECE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2300" y="3848746"/>
            <a:ext cx="530351" cy="1550733"/>
          </a:xfrm>
          <a:prstGeom prst="rect">
            <a:avLst/>
          </a:prstGeom>
        </p:spPr>
      </p:pic>
      <p:pic>
        <p:nvPicPr>
          <p:cNvPr id="23" name="Grafik 22" descr="Basic Line Booksize.png">
            <a:extLst>
              <a:ext uri="{FF2B5EF4-FFF2-40B4-BE49-F238E27FC236}">
                <a16:creationId xmlns:a16="http://schemas.microsoft.com/office/drawing/2014/main" id="{40896DEA-1C1F-4DB9-833F-C79A5B6CB6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66352" y="3873450"/>
            <a:ext cx="688407" cy="1550466"/>
          </a:xfrm>
          <a:prstGeom prst="rect">
            <a:avLst/>
          </a:prstGeom>
        </p:spPr>
      </p:pic>
      <p:sp>
        <p:nvSpPr>
          <p:cNvPr id="25" name="Textfeld 24">
            <a:extLst>
              <a:ext uri="{FF2B5EF4-FFF2-40B4-BE49-F238E27FC236}">
                <a16:creationId xmlns:a16="http://schemas.microsoft.com/office/drawing/2014/main" id="{D69C1AE6-8EB0-4D9A-9C09-22FDC8BC298E}"/>
              </a:ext>
            </a:extLst>
          </p:cNvPr>
          <p:cNvSpPr txBox="1"/>
          <p:nvPr/>
        </p:nvSpPr>
        <p:spPr>
          <a:xfrm>
            <a:off x="806587" y="5409220"/>
            <a:ext cx="2088232" cy="398801"/>
          </a:xfrm>
          <a:prstGeom prst="rect">
            <a:avLst/>
          </a:prstGeom>
          <a:noFill/>
        </p:spPr>
        <p:txBody>
          <a:bodyPr vert="horz" wrap="none" lIns="0" tIns="0" rIns="0" bIns="0" rtlCol="0">
            <a:noAutofit/>
          </a:bodyPr>
          <a:lstStyle/>
          <a:p>
            <a:pPr>
              <a:lnSpc>
                <a:spcPct val="110000"/>
              </a:lnSpc>
              <a:spcBef>
                <a:spcPts val="0"/>
              </a:spcBef>
            </a:pPr>
            <a:r>
              <a:rPr lang="en-US" sz="1000" b="0" i="0" u="none" baseline="0">
                <a:solidFill>
                  <a:srgbClr val="000000"/>
                </a:solidFill>
                <a:latin typeface="Arial"/>
                <a:ea typeface="Arial Unicode MS" panose="020B0604020202020204" pitchFamily="34" charset="-128"/>
                <a:cs typeface="Arial Unicode MS" panose="020B0604020202020204" pitchFamily="34" charset="-128"/>
              </a:rPr>
              <a:t>Motor Modules C-/D-Type</a:t>
            </a:r>
            <a:r>
              <a:rPr lang="en-US" sz="1000" b="0" i="0" u="none">
                <a:solidFill>
                  <a:srgbClr val="000000"/>
                </a:solidFill>
                <a:latin typeface="Arial"/>
                <a:ea typeface="Arial Unicode MS" panose="020B0604020202020204" pitchFamily="34" charset="-128"/>
                <a:cs typeface="Arial Unicode MS" panose="020B0604020202020204" pitchFamily="34" charset="-128"/>
              </a:rPr>
              <a:t> </a:t>
            </a:r>
            <a:r>
              <a:rPr lang="en-US" sz="1000">
                <a:solidFill>
                  <a:srgbClr val="000000"/>
                </a:solidFill>
                <a:latin typeface="Arial"/>
                <a:ea typeface="Arial Unicode MS" panose="020B0604020202020204" pitchFamily="34" charset="-128"/>
                <a:cs typeface="Arial Unicode MS" panose="020B0604020202020204" pitchFamily="34" charset="-128"/>
              </a:rPr>
              <a:t>3A-60A</a:t>
            </a:r>
            <a:br>
              <a:rPr lang="en-US" sz="1000">
                <a:solidFill>
                  <a:srgbClr val="000000"/>
                </a:solidFill>
                <a:latin typeface="Arial"/>
                <a:ea typeface="Arial Unicode MS" panose="020B0604020202020204" pitchFamily="34" charset="-128"/>
                <a:cs typeface="Arial Unicode MS" panose="020B0604020202020204" pitchFamily="34" charset="-128"/>
              </a:rPr>
            </a:br>
            <a:r>
              <a:rPr lang="en-US" sz="1000">
                <a:solidFill>
                  <a:srgbClr val="000000"/>
                </a:solidFill>
                <a:latin typeface="Arial"/>
                <a:ea typeface="Arial Unicode MS" panose="020B0604020202020204" pitchFamily="34" charset="-128"/>
                <a:cs typeface="Arial Unicode MS" panose="020B0604020202020204" pitchFamily="34" charset="-128"/>
              </a:rPr>
              <a:t>Height: 380mm;  Depth: 270mm</a:t>
            </a:r>
          </a:p>
          <a:p>
            <a:pPr algn="l" rtl="0" eaLnBrk="1" fontAlgn="base" hangingPunct="1">
              <a:lnSpc>
                <a:spcPct val="110000"/>
              </a:lnSpc>
              <a:spcBef>
                <a:spcPts val="0"/>
              </a:spcBef>
              <a:spcAft>
                <a:spcPct val="0"/>
              </a:spcAft>
            </a:pPr>
            <a:endParaRPr lang="en-US" sz="1200" b="0" i="0" u="none" baseline="0">
              <a:solidFill>
                <a:srgbClr val="000000"/>
              </a:solidFill>
              <a:latin typeface="Arial"/>
              <a:ea typeface="Arial Unicode MS" panose="020B0604020202020204" pitchFamily="34" charset="-128"/>
              <a:cs typeface="Arial Unicode MS" panose="020B0604020202020204" pitchFamily="34" charset="-128"/>
            </a:endParaRPr>
          </a:p>
          <a:p>
            <a:pPr algn="l" rtl="0" eaLnBrk="1" fontAlgn="base" hangingPunct="1">
              <a:lnSpc>
                <a:spcPct val="110000"/>
              </a:lnSpc>
              <a:spcBef>
                <a:spcPts val="0"/>
              </a:spcBef>
              <a:spcAft>
                <a:spcPct val="0"/>
              </a:spcAft>
            </a:pP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7" name="Textfeld 26">
            <a:extLst>
              <a:ext uri="{FF2B5EF4-FFF2-40B4-BE49-F238E27FC236}">
                <a16:creationId xmlns:a16="http://schemas.microsoft.com/office/drawing/2014/main" id="{B7D4D04F-3DBD-4001-91EA-19DBE12D42D9}"/>
              </a:ext>
            </a:extLst>
          </p:cNvPr>
          <p:cNvSpPr txBox="1"/>
          <p:nvPr/>
        </p:nvSpPr>
        <p:spPr>
          <a:xfrm>
            <a:off x="9375539" y="6130637"/>
            <a:ext cx="2736253" cy="417743"/>
          </a:xfrm>
          <a:prstGeom prst="rect">
            <a:avLst/>
          </a:prstGeom>
          <a:noFill/>
        </p:spPr>
        <p:txBody>
          <a:bodyPr wrap="square">
            <a:spAutoFit/>
          </a:bodyPr>
          <a:lstStyle/>
          <a:p>
            <a:pPr marL="228600" indent="-228600">
              <a:lnSpc>
                <a:spcPct val="110000"/>
              </a:lnSpc>
              <a:spcBef>
                <a:spcPts val="0"/>
              </a:spcBef>
              <a:buAutoNum type="arabicParenR"/>
            </a:pPr>
            <a:r>
              <a:rPr lang="en-US" sz="1000" dirty="0">
                <a:solidFill>
                  <a:schemeClr val="tx1"/>
                </a:solidFill>
              </a:rPr>
              <a:t>coating standard EN 60721-3-3</a:t>
            </a:r>
          </a:p>
          <a:p>
            <a:pPr marL="228600" indent="-228600">
              <a:lnSpc>
                <a:spcPct val="110000"/>
              </a:lnSpc>
              <a:spcBef>
                <a:spcPts val="0"/>
              </a:spcBef>
              <a:buAutoNum type="arabicParenR"/>
            </a:pPr>
            <a:r>
              <a:rPr lang="en-US" sz="1000" dirty="0">
                <a:solidFill>
                  <a:schemeClr val="tx1"/>
                </a:solidFill>
              </a:rPr>
              <a:t>coating standard d ISA-71.04</a:t>
            </a:r>
          </a:p>
        </p:txBody>
      </p:sp>
      <p:sp>
        <p:nvSpPr>
          <p:cNvPr id="28" name="Foliennummernplatzhalter 1">
            <a:extLst>
              <a:ext uri="{FF2B5EF4-FFF2-40B4-BE49-F238E27FC236}">
                <a16:creationId xmlns:a16="http://schemas.microsoft.com/office/drawing/2014/main" id="{B15051FE-10F1-4A55-A9E7-651C7373FF2C}"/>
              </a:ext>
            </a:extLst>
          </p:cNvPr>
          <p:cNvSpPr>
            <a:spLocks noGrp="1"/>
          </p:cNvSpPr>
          <p:nvPr>
            <p:ph type="sldNum" sz="quarter" idx="12"/>
          </p:nvPr>
        </p:nvSpPr>
        <p:spPr>
          <a:xfrm>
            <a:off x="0" y="6598800"/>
            <a:ext cx="1764000" cy="259200"/>
          </a:xfrm>
        </p:spPr>
        <p:txBody>
          <a:bodyPr/>
          <a:lstStyle/>
          <a:p>
            <a:r>
              <a:rPr lang="de-DE" dirty="0"/>
              <a:t>Page </a:t>
            </a:r>
            <a:fld id="{99E26495-FA13-4534-B451-FB78AC0E3177}" type="slidenum">
              <a:rPr lang="de-DE" smtClean="0"/>
              <a:pPr/>
              <a:t>57</a:t>
            </a:fld>
            <a:endParaRPr lang="de-DE" dirty="0"/>
          </a:p>
        </p:txBody>
      </p:sp>
    </p:spTree>
    <p:custDataLst>
      <p:tags r:id="rId1"/>
    </p:custDataLst>
    <p:extLst>
      <p:ext uri="{BB962C8B-B14F-4D97-AF65-F5344CB8AC3E}">
        <p14:creationId xmlns:p14="http://schemas.microsoft.com/office/powerpoint/2010/main" val="167276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C75C10-872C-4BC0-80E9-99D9663ABD68}"/>
              </a:ext>
            </a:extLst>
          </p:cNvPr>
          <p:cNvSpPr>
            <a:spLocks noGrp="1"/>
          </p:cNvSpPr>
          <p:nvPr>
            <p:ph type="sldNum" sz="quarter" idx="12"/>
          </p:nvPr>
        </p:nvSpPr>
        <p:spPr/>
        <p:txBody>
          <a:bodyPr/>
          <a:lstStyle/>
          <a:p>
            <a:r>
              <a:rPr lang="de-DE" dirty="0"/>
              <a:t>Page </a:t>
            </a:r>
            <a:fld id="{99E26495-FA13-4534-B451-FB78AC0E3177}" type="slidenum">
              <a:rPr lang="de-DE" smtClean="0"/>
              <a:pPr/>
              <a:t>58</a:t>
            </a:fld>
            <a:endParaRPr lang="de-DE" dirty="0"/>
          </a:p>
        </p:txBody>
      </p:sp>
      <p:graphicFrame>
        <p:nvGraphicFramePr>
          <p:cNvPr id="3" name="Tabelle 2">
            <a:extLst>
              <a:ext uri="{FF2B5EF4-FFF2-40B4-BE49-F238E27FC236}">
                <a16:creationId xmlns:a16="http://schemas.microsoft.com/office/drawing/2014/main" id="{C0E1B6A9-2129-46AD-9D56-A4A6049AB13A}"/>
              </a:ext>
            </a:extLst>
          </p:cNvPr>
          <p:cNvGraphicFramePr>
            <a:graphicFrameLocks noGrp="1"/>
          </p:cNvGraphicFramePr>
          <p:nvPr/>
        </p:nvGraphicFramePr>
        <p:xfrm>
          <a:off x="206166" y="1407768"/>
          <a:ext cx="11029952" cy="4000597"/>
        </p:xfrm>
        <a:graphic>
          <a:graphicData uri="http://schemas.openxmlformats.org/drawingml/2006/table">
            <a:tbl>
              <a:tblPr firstRow="1" firstCol="1" bandRow="1">
                <a:tableStyleId>{5C22544A-7EE6-4342-B048-85BDC9FD1C3A}</a:tableStyleId>
              </a:tblPr>
              <a:tblGrid>
                <a:gridCol w="1637759">
                  <a:extLst>
                    <a:ext uri="{9D8B030D-6E8A-4147-A177-3AD203B41FA5}">
                      <a16:colId xmlns:a16="http://schemas.microsoft.com/office/drawing/2014/main" val="20000"/>
                    </a:ext>
                  </a:extLst>
                </a:gridCol>
                <a:gridCol w="516249">
                  <a:extLst>
                    <a:ext uri="{9D8B030D-6E8A-4147-A177-3AD203B41FA5}">
                      <a16:colId xmlns:a16="http://schemas.microsoft.com/office/drawing/2014/main" val="20001"/>
                    </a:ext>
                  </a:extLst>
                </a:gridCol>
                <a:gridCol w="1068104">
                  <a:extLst>
                    <a:ext uri="{9D8B030D-6E8A-4147-A177-3AD203B41FA5}">
                      <a16:colId xmlns:a16="http://schemas.microsoft.com/office/drawing/2014/main" val="20002"/>
                    </a:ext>
                  </a:extLst>
                </a:gridCol>
                <a:gridCol w="1068104">
                  <a:extLst>
                    <a:ext uri="{9D8B030D-6E8A-4147-A177-3AD203B41FA5}">
                      <a16:colId xmlns:a16="http://schemas.microsoft.com/office/drawing/2014/main" val="20003"/>
                    </a:ext>
                  </a:extLst>
                </a:gridCol>
                <a:gridCol w="1068104">
                  <a:extLst>
                    <a:ext uri="{9D8B030D-6E8A-4147-A177-3AD203B41FA5}">
                      <a16:colId xmlns:a16="http://schemas.microsoft.com/office/drawing/2014/main" val="20004"/>
                    </a:ext>
                  </a:extLst>
                </a:gridCol>
                <a:gridCol w="1068104">
                  <a:extLst>
                    <a:ext uri="{9D8B030D-6E8A-4147-A177-3AD203B41FA5}">
                      <a16:colId xmlns:a16="http://schemas.microsoft.com/office/drawing/2014/main" val="20005"/>
                    </a:ext>
                  </a:extLst>
                </a:gridCol>
                <a:gridCol w="1068104">
                  <a:extLst>
                    <a:ext uri="{9D8B030D-6E8A-4147-A177-3AD203B41FA5}">
                      <a16:colId xmlns:a16="http://schemas.microsoft.com/office/drawing/2014/main" val="20006"/>
                    </a:ext>
                  </a:extLst>
                </a:gridCol>
                <a:gridCol w="1068104">
                  <a:extLst>
                    <a:ext uri="{9D8B030D-6E8A-4147-A177-3AD203B41FA5}">
                      <a16:colId xmlns:a16="http://schemas.microsoft.com/office/drawing/2014/main" val="20007"/>
                    </a:ext>
                  </a:extLst>
                </a:gridCol>
                <a:gridCol w="1233660">
                  <a:extLst>
                    <a:ext uri="{9D8B030D-6E8A-4147-A177-3AD203B41FA5}">
                      <a16:colId xmlns:a16="http://schemas.microsoft.com/office/drawing/2014/main" val="20008"/>
                    </a:ext>
                  </a:extLst>
                </a:gridCol>
                <a:gridCol w="1233660">
                  <a:extLst>
                    <a:ext uri="{9D8B030D-6E8A-4147-A177-3AD203B41FA5}">
                      <a16:colId xmlns:a16="http://schemas.microsoft.com/office/drawing/2014/main" val="20009"/>
                    </a:ext>
                  </a:extLst>
                </a:gridCol>
              </a:tblGrid>
              <a:tr h="216187">
                <a:tc>
                  <a:txBody>
                    <a:bodyPr/>
                    <a:lstStyle/>
                    <a:p>
                      <a:pPr rtl="0">
                        <a:lnSpc>
                          <a:spcPct val="115000"/>
                        </a:lnSpc>
                        <a:spcAft>
                          <a:spcPts val="0"/>
                        </a:spcAft>
                      </a:pPr>
                      <a:endParaRPr lang="en-US" sz="1100" dirty="0">
                        <a:effectLst/>
                        <a:latin typeface="Arial"/>
                        <a:ea typeface="Calibri"/>
                        <a:cs typeface="Times New Roman"/>
                      </a:endParaRPr>
                    </a:p>
                  </a:txBody>
                  <a:tcPr marL="44450" marR="44450" marT="0" marB="0" anchor="ctr">
                    <a:solidFill>
                      <a:schemeClr val="accent1"/>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1"/>
                    </a:solidFill>
                  </a:tcPr>
                </a:tc>
                <a:tc>
                  <a:txBody>
                    <a:bodyPr/>
                    <a:lstStyle/>
                    <a:p>
                      <a:pPr algn="ctr" rtl="0">
                        <a:lnSpc>
                          <a:spcPct val="115000"/>
                        </a:lnSpc>
                        <a:spcAft>
                          <a:spcPts val="0"/>
                        </a:spcAft>
                      </a:pPr>
                      <a:r>
                        <a:rPr lang="en-US" sz="1000" dirty="0">
                          <a:effectLst/>
                        </a:rPr>
                        <a:t>EN 60721-3-3</a:t>
                      </a:r>
                      <a:endParaRPr lang="en-US" sz="1100" dirty="0">
                        <a:effectLst/>
                        <a:latin typeface="+mn-lt"/>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a:effectLst/>
                        </a:rPr>
                        <a:t>ISA-71.04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1"/>
                    </a:solidFill>
                  </a:tcPr>
                </a:tc>
                <a:tc>
                  <a:txBody>
                    <a:bodyPr/>
                    <a:lstStyle/>
                    <a:p>
                      <a:pPr algn="ctr" rtl="0">
                        <a:lnSpc>
                          <a:spcPct val="115000"/>
                        </a:lnSpc>
                        <a:spcAft>
                          <a:spcPts val="0"/>
                        </a:spcAft>
                      </a:pPr>
                      <a:r>
                        <a:rPr lang="en-US" sz="1000" dirty="0">
                          <a:effectLst/>
                        </a:rPr>
                        <a:t>EN 60721-3-3</a:t>
                      </a:r>
                      <a:endParaRPr lang="en-US" sz="1100" dirty="0">
                        <a:effectLst/>
                        <a:latin typeface="+mn-lt"/>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a:effectLst/>
                        </a:rPr>
                        <a:t>ISA-71.04</a:t>
                      </a:r>
                      <a:endParaRPr lang="en-US" sz="1100" dirty="0">
                        <a:effectLst/>
                        <a:latin typeface="+mn-lt"/>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1"/>
                    </a:solidFill>
                  </a:tcPr>
                </a:tc>
                <a:tc>
                  <a:txBody>
                    <a:bodyPr/>
                    <a:lstStyle/>
                    <a:p>
                      <a:pPr algn="ctr" rtl="0">
                        <a:lnSpc>
                          <a:spcPct val="115000"/>
                        </a:lnSpc>
                        <a:spcAft>
                          <a:spcPts val="0"/>
                        </a:spcAft>
                      </a:pPr>
                      <a:r>
                        <a:rPr lang="en-US" sz="1000" dirty="0">
                          <a:effectLst/>
                        </a:rPr>
                        <a:t>EN 60721-3-3</a:t>
                      </a:r>
                      <a:endParaRPr lang="en-US" sz="1100" dirty="0">
                        <a:effectLst/>
                        <a:latin typeface="+mn-lt"/>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a:effectLst/>
                        </a:rPr>
                        <a:t>ISA-71.04</a:t>
                      </a:r>
                      <a:endParaRPr lang="en-US" sz="1100" dirty="0">
                        <a:effectLst/>
                        <a:latin typeface="+mn-lt"/>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1"/>
                    </a:solidFill>
                  </a:tcPr>
                </a:tc>
                <a:tc>
                  <a:txBody>
                    <a:bodyPr/>
                    <a:lstStyle/>
                    <a:p>
                      <a:pPr algn="ctr" rtl="0">
                        <a:lnSpc>
                          <a:spcPct val="115000"/>
                        </a:lnSpc>
                        <a:spcAft>
                          <a:spcPts val="0"/>
                        </a:spcAft>
                      </a:pPr>
                      <a:r>
                        <a:rPr lang="en-US" sz="1000" dirty="0">
                          <a:effectLst/>
                        </a:rPr>
                        <a:t>EN 60721-3-3</a:t>
                      </a:r>
                      <a:endParaRPr lang="en-US" sz="1100" dirty="0">
                        <a:effectLst/>
                        <a:latin typeface="+mn-lt"/>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a:effectLst/>
                        </a:rPr>
                        <a:t> </a:t>
                      </a:r>
                      <a:r>
                        <a:rPr lang="en-US" sz="1100" dirty="0">
                          <a:effectLst/>
                        </a:rPr>
                        <a:t>ISA-71.04</a:t>
                      </a:r>
                      <a:endParaRPr lang="en-US" sz="1400" dirty="0">
                        <a:effectLst/>
                        <a:latin typeface="+mn-lt"/>
                        <a:ea typeface="Calibri"/>
                        <a:cs typeface="Times New Roman"/>
                      </a:endParaRPr>
                    </a:p>
                  </a:txBody>
                  <a:tcPr marL="44450" marR="44450" marT="0" marB="0" anchor="ctr">
                    <a:solidFill>
                      <a:schemeClr val="accent1"/>
                    </a:solidFill>
                  </a:tcPr>
                </a:tc>
                <a:extLst>
                  <a:ext uri="{0D108BD9-81ED-4DB2-BD59-A6C34878D82A}">
                    <a16:rowId xmlns:a16="http://schemas.microsoft.com/office/drawing/2014/main" val="10000"/>
                  </a:ext>
                </a:extLst>
              </a:tr>
              <a:tr h="216187">
                <a:tc>
                  <a:txBody>
                    <a:bodyPr/>
                    <a:lstStyle/>
                    <a:p>
                      <a:pPr rtl="0">
                        <a:lnSpc>
                          <a:spcPct val="115000"/>
                        </a:lnSpc>
                        <a:spcAft>
                          <a:spcPts val="0"/>
                        </a:spcAft>
                      </a:pPr>
                      <a:endParaRPr lang="en-US" sz="1100" dirty="0">
                        <a:effectLst/>
                        <a:latin typeface="Arial"/>
                        <a:ea typeface="Calibri"/>
                        <a:cs typeface="Times New Roman"/>
                      </a:endParaRPr>
                    </a:p>
                  </a:txBody>
                  <a:tcPr marL="44450" marR="44450" marT="0" marB="0" anchor="ctr">
                    <a:solidFill>
                      <a:schemeClr val="accent1"/>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a:effectLst/>
                        </a:rPr>
                        <a:t> </a:t>
                      </a:r>
                      <a:r>
                        <a:rPr lang="en-US" sz="1100" dirty="0">
                          <a:effectLst/>
                        </a:rPr>
                        <a:t>3C1 </a:t>
                      </a:r>
                      <a:r>
                        <a:rPr lang="en-US" sz="1100" baseline="30000" dirty="0">
                          <a:effectLst/>
                        </a:rPr>
                        <a:t>2)</a:t>
                      </a:r>
                      <a:endParaRPr lang="en-US" sz="1400" dirty="0">
                        <a:effectLst/>
                        <a:latin typeface="+mn-lt"/>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G1</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 3C2</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G2</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 3C3</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G3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 3C4</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GX </a:t>
                      </a:r>
                      <a:r>
                        <a:rPr lang="en-US" sz="1000" baseline="30000" dirty="0">
                          <a:effectLst/>
                        </a:rPr>
                        <a:t>4)</a:t>
                      </a:r>
                      <a:endParaRPr lang="en-US" sz="1100" dirty="0">
                        <a:effectLst/>
                        <a:latin typeface="Arial"/>
                        <a:ea typeface="Calibri"/>
                        <a:cs typeface="Times New Roman"/>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10001"/>
                  </a:ext>
                </a:extLst>
              </a:tr>
              <a:tr h="216187">
                <a:tc>
                  <a:txBody>
                    <a:bodyPr/>
                    <a:lstStyle/>
                    <a:p>
                      <a:pPr rtl="0">
                        <a:lnSpc>
                          <a:spcPct val="115000"/>
                        </a:lnSpc>
                        <a:spcAft>
                          <a:spcPts val="0"/>
                        </a:spcAft>
                      </a:pPr>
                      <a:r>
                        <a:rPr lang="en-US" sz="1000" dirty="0">
                          <a:effectLst/>
                        </a:rPr>
                        <a:t>Gas</a:t>
                      </a:r>
                      <a:endParaRPr lang="en-US" sz="1100" dirty="0">
                        <a:effectLst/>
                        <a:latin typeface="Arial"/>
                        <a:ea typeface="Calibri"/>
                        <a:cs typeface="Times New Roman"/>
                      </a:endParaRPr>
                    </a:p>
                  </a:txBody>
                  <a:tcPr marL="44450" marR="44450"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09360">
                <a:tc rowSpan="2">
                  <a:txBody>
                    <a:bodyPr/>
                    <a:lstStyle/>
                    <a:p>
                      <a:pPr rtl="0">
                        <a:lnSpc>
                          <a:spcPct val="115000"/>
                        </a:lnSpc>
                        <a:spcAft>
                          <a:spcPts val="0"/>
                        </a:spcAft>
                      </a:pPr>
                      <a:r>
                        <a:rPr lang="en-US" sz="1000" dirty="0">
                          <a:effectLst/>
                        </a:rPr>
                        <a:t>H</a:t>
                      </a:r>
                      <a:r>
                        <a:rPr lang="en-US" sz="1000" baseline="-25000" dirty="0">
                          <a:effectLst/>
                        </a:rPr>
                        <a:t>2</a:t>
                      </a:r>
                      <a:r>
                        <a:rPr lang="en-US" sz="1000" dirty="0">
                          <a:effectLst/>
                        </a:rPr>
                        <a:t>S</a:t>
                      </a:r>
                      <a:endParaRPr lang="en-US" sz="1100" dirty="0">
                        <a:effectLst/>
                        <a:latin typeface="Arial"/>
                        <a:ea typeface="Calibri"/>
                        <a:cs typeface="Times New Roman"/>
                      </a:endParaRPr>
                    </a:p>
                  </a:txBody>
                  <a:tcPr marL="44450" marR="44450" marT="0" marB="0" anchor="ctr">
                    <a:lnT w="38100" cap="flat" cmpd="sng" algn="ctr">
                      <a:solidFill>
                        <a:schemeClr val="bg1"/>
                      </a:solidFill>
                      <a:prstDash val="solid"/>
                      <a:round/>
                      <a:headEnd type="none" w="med" len="med"/>
                      <a:tailEnd type="none" w="med" len="med"/>
                    </a:lnT>
                    <a:solidFill>
                      <a:srgbClr val="FF0000"/>
                    </a:solidFill>
                  </a:tcPr>
                </a:tc>
                <a:tc rowSpan="8">
                  <a:txBody>
                    <a:bodyPr/>
                    <a:lstStyle/>
                    <a:p>
                      <a:pPr algn="ctr" rtl="0">
                        <a:lnSpc>
                          <a:spcPct val="115000"/>
                        </a:lnSpc>
                        <a:spcAft>
                          <a:spcPts val="0"/>
                        </a:spcAft>
                      </a:pPr>
                      <a:r>
                        <a:rPr lang="en-US" sz="1000" dirty="0">
                          <a:effectLst/>
                        </a:rPr>
                        <a:t>Group A</a:t>
                      </a:r>
                      <a:endParaRPr lang="en-US" sz="1100" dirty="0">
                        <a:effectLst/>
                        <a:latin typeface="Arial"/>
                        <a:ea typeface="Calibri"/>
                        <a:cs typeface="Times New Roman"/>
                      </a:endParaRPr>
                    </a:p>
                  </a:txBody>
                  <a:tcPr marL="44450" marR="44450" marT="0" marB="0" vert="vert27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rowSpan="2">
                  <a:txBody>
                    <a:bodyPr/>
                    <a:lstStyle/>
                    <a:p>
                      <a:pPr algn="ctr" rtl="0">
                        <a:lnSpc>
                          <a:spcPct val="115000"/>
                        </a:lnSpc>
                        <a:spcAft>
                          <a:spcPts val="0"/>
                        </a:spcAft>
                      </a:pPr>
                      <a:r>
                        <a:rPr lang="en-US" sz="1000" dirty="0">
                          <a:effectLst/>
                        </a:rPr>
                        <a:t>&lt; 7,1</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rowSpan="2">
                  <a:txBody>
                    <a:bodyPr/>
                    <a:lstStyle/>
                    <a:p>
                      <a:pPr algn="ctr" rtl="0">
                        <a:lnSpc>
                          <a:spcPct val="115000"/>
                        </a:lnSpc>
                        <a:spcAft>
                          <a:spcPts val="0"/>
                        </a:spcAft>
                      </a:pPr>
                      <a:r>
                        <a:rPr lang="en-US" sz="1000" dirty="0">
                          <a:effectLst/>
                        </a:rPr>
                        <a:t>&lt; 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360 </a:t>
                      </a:r>
                      <a:r>
                        <a:rPr lang="en-US" sz="1000" baseline="30000" dirty="0">
                          <a:effectLst/>
                        </a:rPr>
                        <a:t>1)</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marL="200660" algn="l" rtl="0">
                        <a:lnSpc>
                          <a:spcPct val="115000"/>
                        </a:lnSpc>
                        <a:spcAft>
                          <a:spcPts val="0"/>
                        </a:spcAft>
                      </a:pPr>
                      <a:r>
                        <a:rPr lang="en-US" sz="1000" baseline="0" dirty="0">
                          <a:effectLst/>
                        </a:rPr>
                        <a:t>      </a:t>
                      </a: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7</a:t>
                      </a:r>
                      <a:r>
                        <a:rPr lang="en-US" sz="1000" baseline="0" dirty="0">
                          <a:effectLst/>
                        </a:rPr>
                        <a:t> </a:t>
                      </a:r>
                      <a:r>
                        <a:rPr lang="en-US" sz="1000" dirty="0">
                          <a:effectLst/>
                        </a:rPr>
                        <a:t>100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49 700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T w="38100" cap="flat" cmpd="sng" algn="ctr">
                      <a:solidFill>
                        <a:schemeClr val="bg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10003"/>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71 </a:t>
                      </a:r>
                      <a:r>
                        <a:rPr lang="en-US" sz="1000" baseline="30000" dirty="0">
                          <a:effectLst/>
                        </a:rPr>
                        <a:t>2)</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marL="200660" rtl="0">
                        <a:lnSpc>
                          <a:spcPct val="115000"/>
                        </a:lnSpc>
                        <a:spcAft>
                          <a:spcPts val="0"/>
                        </a:spcAft>
                      </a:pPr>
                      <a:r>
                        <a:rPr lang="en-US" sz="1000" dirty="0">
                          <a:effectLst/>
                        </a:rPr>
                        <a:t>    &lt; 10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2</a:t>
                      </a:r>
                      <a:r>
                        <a:rPr lang="en-US" sz="1000" baseline="0" dirty="0">
                          <a:effectLst/>
                        </a:rPr>
                        <a:t> </a:t>
                      </a:r>
                      <a:r>
                        <a:rPr lang="en-US" sz="1000" dirty="0">
                          <a:effectLst/>
                        </a:rPr>
                        <a:t>100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50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9 900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&gt;= 50 </a:t>
                      </a:r>
                      <a:r>
                        <a:rPr lang="en-US" sz="1000" baseline="30000" dirty="0">
                          <a:effectLst/>
                        </a:rPr>
                        <a:t>4)</a:t>
                      </a:r>
                      <a:endParaRPr lang="en-US" sz="1100" dirty="0">
                        <a:effectLst/>
                        <a:latin typeface="Arial"/>
                        <a:ea typeface="Calibri"/>
                        <a:cs typeface="Times New Roman"/>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10004"/>
                  </a:ext>
                </a:extLst>
              </a:tr>
              <a:tr h="209360">
                <a:tc rowSpan="2">
                  <a:txBody>
                    <a:bodyPr/>
                    <a:lstStyle/>
                    <a:p>
                      <a:pPr rtl="0">
                        <a:lnSpc>
                          <a:spcPct val="115000"/>
                        </a:lnSpc>
                        <a:spcAft>
                          <a:spcPts val="0"/>
                        </a:spcAft>
                      </a:pPr>
                      <a:r>
                        <a:rPr lang="en-US" sz="1000" dirty="0">
                          <a:effectLst/>
                        </a:rPr>
                        <a:t>SO</a:t>
                      </a:r>
                      <a:r>
                        <a:rPr lang="en-US" sz="1000" baseline="-25000" dirty="0">
                          <a:effectLst/>
                        </a:rPr>
                        <a:t>2</a:t>
                      </a:r>
                      <a:r>
                        <a:rPr lang="en-US" sz="1000" dirty="0">
                          <a:effectLst/>
                        </a:rPr>
                        <a:t>, SO</a:t>
                      </a:r>
                      <a:r>
                        <a:rPr lang="en-US" sz="1000" baseline="-25000" dirty="0">
                          <a:effectLst/>
                        </a:rPr>
                        <a:t>3</a:t>
                      </a:r>
                      <a:endParaRPr lang="en-US" sz="1100" dirty="0">
                        <a:effectLst/>
                        <a:latin typeface="Arial"/>
                        <a:ea typeface="Calibri"/>
                        <a:cs typeface="Times New Roman"/>
                      </a:endParaRPr>
                    </a:p>
                  </a:txBody>
                  <a:tcPr marL="44450" marR="44450" marT="0" marB="0" anchor="ctr">
                    <a:solidFill>
                      <a:srgbClr val="FF0000"/>
                    </a:solidFill>
                  </a:tcPr>
                </a:tc>
                <a:tc vMerge="1">
                  <a:txBody>
                    <a:bodyPr/>
                    <a:lstStyle/>
                    <a:p>
                      <a:endParaRPr lang="de-DE"/>
                    </a:p>
                  </a:txBody>
                  <a:tcPr/>
                </a:tc>
                <a:tc rowSpan="2">
                  <a:txBody>
                    <a:bodyPr/>
                    <a:lstStyle/>
                    <a:p>
                      <a:pPr algn="ctr" rtl="0">
                        <a:lnSpc>
                          <a:spcPct val="115000"/>
                        </a:lnSpc>
                        <a:spcAft>
                          <a:spcPts val="0"/>
                        </a:spcAft>
                      </a:pPr>
                      <a:r>
                        <a:rPr lang="en-US" sz="1000" dirty="0">
                          <a:effectLst/>
                        </a:rPr>
                        <a:t>&lt; 37</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rowSpan="2">
                  <a:txBody>
                    <a:bodyPr/>
                    <a:lstStyle/>
                    <a:p>
                      <a:pPr algn="ctr" rtl="0">
                        <a:lnSpc>
                          <a:spcPct val="115000"/>
                        </a:lnSpc>
                        <a:spcAft>
                          <a:spcPts val="0"/>
                        </a:spcAft>
                      </a:pPr>
                      <a:r>
                        <a:rPr lang="en-US" sz="1000" dirty="0">
                          <a:effectLst/>
                        </a:rPr>
                        <a:t>&lt; 10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370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3</a:t>
                      </a:r>
                      <a:r>
                        <a:rPr lang="en-US" sz="1000" baseline="0" dirty="0">
                          <a:effectLst/>
                        </a:rPr>
                        <a:t> </a:t>
                      </a:r>
                      <a:r>
                        <a:rPr lang="en-US" sz="1000" dirty="0">
                          <a:effectLst/>
                        </a:rPr>
                        <a:t>700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14</a:t>
                      </a:r>
                      <a:r>
                        <a:rPr lang="en-US" sz="1000" baseline="0" dirty="0">
                          <a:effectLst/>
                        </a:rPr>
                        <a:t> </a:t>
                      </a:r>
                      <a:r>
                        <a:rPr lang="en-US" sz="1000" dirty="0">
                          <a:effectLst/>
                        </a:rPr>
                        <a:t>800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10005"/>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110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100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1</a:t>
                      </a:r>
                      <a:r>
                        <a:rPr lang="en-US" sz="1000" baseline="0" dirty="0">
                          <a:effectLst/>
                        </a:rPr>
                        <a:t> </a:t>
                      </a:r>
                      <a:r>
                        <a:rPr lang="en-US" sz="1000" dirty="0">
                          <a:effectLst/>
                        </a:rPr>
                        <a:t>850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300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4 800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&gt;= 300 </a:t>
                      </a:r>
                      <a:r>
                        <a:rPr lang="en-US" sz="1000" baseline="30000" dirty="0">
                          <a:effectLst/>
                        </a:rPr>
                        <a:t>4)</a:t>
                      </a:r>
                      <a:endParaRPr lang="en-US" sz="1100" dirty="0">
                        <a:effectLst/>
                        <a:latin typeface="Arial"/>
                        <a:ea typeface="Calibri"/>
                        <a:cs typeface="Times New Roman"/>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10006"/>
                  </a:ext>
                </a:extLst>
              </a:tr>
              <a:tr h="209360">
                <a:tc rowSpan="2">
                  <a:txBody>
                    <a:bodyPr/>
                    <a:lstStyle/>
                    <a:p>
                      <a:pPr rtl="0">
                        <a:lnSpc>
                          <a:spcPct val="115000"/>
                        </a:lnSpc>
                        <a:spcAft>
                          <a:spcPts val="0"/>
                        </a:spcAft>
                      </a:pPr>
                      <a:r>
                        <a:rPr lang="en-US" sz="1000" dirty="0">
                          <a:effectLst/>
                        </a:rPr>
                        <a:t>Cl</a:t>
                      </a:r>
                      <a:r>
                        <a:rPr lang="en-US" sz="1000" baseline="-25000" dirty="0">
                          <a:effectLst/>
                        </a:rPr>
                        <a:t>2</a:t>
                      </a:r>
                      <a:endParaRPr lang="en-US" sz="1100" dirty="0">
                        <a:effectLst/>
                        <a:latin typeface="Arial"/>
                        <a:ea typeface="Calibri"/>
                        <a:cs typeface="Times New Roman"/>
                      </a:endParaRPr>
                    </a:p>
                  </a:txBody>
                  <a:tcPr marL="44450" marR="44450" marT="0" marB="0" anchor="ctr">
                    <a:solidFill>
                      <a:schemeClr val="accent1"/>
                    </a:solidFill>
                  </a:tcPr>
                </a:tc>
                <a:tc vMerge="1">
                  <a:txBody>
                    <a:bodyPr/>
                    <a:lstStyle/>
                    <a:p>
                      <a:endParaRPr lang="de-DE"/>
                    </a:p>
                  </a:txBody>
                  <a:tcPr/>
                </a:tc>
                <a:tc rowSpan="2">
                  <a:txBody>
                    <a:bodyPr/>
                    <a:lstStyle/>
                    <a:p>
                      <a:pPr algn="ctr" rtl="0">
                        <a:lnSpc>
                          <a:spcPct val="115000"/>
                        </a:lnSpc>
                        <a:spcAft>
                          <a:spcPts val="0"/>
                        </a:spcAft>
                      </a:pPr>
                      <a:r>
                        <a:rPr lang="en-US" sz="1000" dirty="0">
                          <a:effectLst/>
                        </a:rPr>
                        <a:t>&lt; 34</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rowSpan="2">
                  <a:txBody>
                    <a:bodyPr/>
                    <a:lstStyle/>
                    <a:p>
                      <a:pPr algn="ctr" rtl="0">
                        <a:lnSpc>
                          <a:spcPct val="115000"/>
                        </a:lnSpc>
                        <a:spcAft>
                          <a:spcPts val="0"/>
                        </a:spcAft>
                      </a:pPr>
                      <a:r>
                        <a:rPr lang="en-US" sz="1000" dirty="0">
                          <a:effectLst/>
                        </a:rPr>
                        <a:t>&lt; 1</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100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340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1</a:t>
                      </a:r>
                      <a:r>
                        <a:rPr lang="en-US" sz="1000" baseline="0" dirty="0">
                          <a:effectLst/>
                        </a:rPr>
                        <a:t> </a:t>
                      </a:r>
                      <a:r>
                        <a:rPr lang="en-US" sz="1000" dirty="0">
                          <a:effectLst/>
                        </a:rPr>
                        <a:t>000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10007"/>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34</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2</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100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10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200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&gt;= 10 </a:t>
                      </a:r>
                      <a:r>
                        <a:rPr lang="en-US" sz="1000" baseline="30000" dirty="0">
                          <a:effectLst/>
                        </a:rPr>
                        <a:t>4)</a:t>
                      </a:r>
                      <a:endParaRPr lang="en-US" sz="1100" dirty="0">
                        <a:effectLst/>
                        <a:latin typeface="Arial"/>
                        <a:ea typeface="Calibri"/>
                        <a:cs typeface="Times New Roman"/>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10008"/>
                  </a:ext>
                </a:extLst>
              </a:tr>
              <a:tr h="209360">
                <a:tc rowSpan="2">
                  <a:txBody>
                    <a:bodyPr/>
                    <a:lstStyle/>
                    <a:p>
                      <a:pPr rtl="0">
                        <a:lnSpc>
                          <a:spcPct val="115000"/>
                        </a:lnSpc>
                        <a:spcAft>
                          <a:spcPts val="0"/>
                        </a:spcAft>
                      </a:pPr>
                      <a:r>
                        <a:rPr lang="en-US" sz="1000" dirty="0">
                          <a:effectLst/>
                        </a:rPr>
                        <a:t>NO</a:t>
                      </a:r>
                      <a:r>
                        <a:rPr lang="en-US" sz="1000" baseline="-25000" dirty="0">
                          <a:effectLst/>
                        </a:rPr>
                        <a:t>x</a:t>
                      </a:r>
                      <a:endParaRPr lang="en-US" sz="1100" dirty="0">
                        <a:effectLst/>
                        <a:latin typeface="Arial"/>
                        <a:ea typeface="Calibri"/>
                        <a:cs typeface="Times New Roman"/>
                      </a:endParaRPr>
                    </a:p>
                  </a:txBody>
                  <a:tcPr marL="44450" marR="44450" marT="0" marB="0" anchor="ctr">
                    <a:lnB w="38100" cap="flat" cmpd="sng" algn="ctr">
                      <a:solidFill>
                        <a:schemeClr val="bg1"/>
                      </a:solidFill>
                      <a:prstDash val="solid"/>
                      <a:round/>
                      <a:headEnd type="none" w="med" len="med"/>
                      <a:tailEnd type="none" w="med" len="med"/>
                    </a:lnB>
                    <a:solidFill>
                      <a:srgbClr val="FF0000"/>
                    </a:solidFill>
                  </a:tcPr>
                </a:tc>
                <a:tc vMerge="1">
                  <a:txBody>
                    <a:bodyPr/>
                    <a:lstStyle/>
                    <a:p>
                      <a:endParaRPr lang="de-DE"/>
                    </a:p>
                  </a:txBody>
                  <a:tcPr/>
                </a:tc>
                <a:tc rowSpan="2">
                  <a:txBody>
                    <a:bodyPr/>
                    <a:lstStyle/>
                    <a:p>
                      <a:pPr algn="ctr" rtl="0">
                        <a:lnSpc>
                          <a:spcPct val="115000"/>
                        </a:lnSpc>
                        <a:spcAft>
                          <a:spcPts val="0"/>
                        </a:spcAft>
                      </a:pPr>
                      <a:r>
                        <a:rPr lang="en-US" sz="1000" dirty="0">
                          <a:effectLst/>
                        </a:rPr>
                        <a:t>&lt; 52</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40000"/>
                        <a:lumOff val="60000"/>
                      </a:schemeClr>
                    </a:solidFill>
                  </a:tcPr>
                </a:tc>
                <a:tc rowSpan="2">
                  <a:txBody>
                    <a:bodyPr/>
                    <a:lstStyle/>
                    <a:p>
                      <a:pPr algn="ctr" rtl="0">
                        <a:lnSpc>
                          <a:spcPct val="115000"/>
                        </a:lnSpc>
                        <a:spcAft>
                          <a:spcPts val="0"/>
                        </a:spcAft>
                      </a:pPr>
                      <a:r>
                        <a:rPr lang="en-US" sz="1000" dirty="0">
                          <a:effectLst/>
                        </a:rPr>
                        <a:t>&lt; 50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rtl="0">
                        <a:lnSpc>
                          <a:spcPct val="115000"/>
                        </a:lnSpc>
                        <a:spcAft>
                          <a:spcPts val="0"/>
                        </a:spcAft>
                      </a:pPr>
                      <a:r>
                        <a:rPr lang="en-US" sz="1000" dirty="0">
                          <a:effectLst/>
                        </a:rPr>
                        <a:t>&lt; 520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4 680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10 400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10009"/>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260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125</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1</a:t>
                      </a:r>
                      <a:r>
                        <a:rPr lang="en-US" sz="1000" baseline="0" dirty="0">
                          <a:effectLst/>
                        </a:rPr>
                        <a:t> </a:t>
                      </a:r>
                      <a:r>
                        <a:rPr lang="en-US" sz="1000" dirty="0">
                          <a:effectLst/>
                        </a:rPr>
                        <a:t>560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1</a:t>
                      </a:r>
                      <a:r>
                        <a:rPr lang="en-US" sz="1000" baseline="0" dirty="0">
                          <a:effectLst/>
                        </a:rPr>
                        <a:t> </a:t>
                      </a:r>
                      <a:r>
                        <a:rPr lang="en-US" sz="1000" dirty="0">
                          <a:effectLst/>
                        </a:rPr>
                        <a:t>250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5</a:t>
                      </a:r>
                      <a:r>
                        <a:rPr lang="en-US" sz="1000" baseline="0" dirty="0">
                          <a:effectLst/>
                        </a:rPr>
                        <a:t> </a:t>
                      </a:r>
                      <a:r>
                        <a:rPr lang="en-US" sz="1000" dirty="0">
                          <a:effectLst/>
                        </a:rPr>
                        <a:t>200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&gt;= 1</a:t>
                      </a:r>
                      <a:r>
                        <a:rPr lang="en-US" sz="1000" baseline="0" dirty="0">
                          <a:effectLst/>
                        </a:rPr>
                        <a:t> </a:t>
                      </a:r>
                      <a:r>
                        <a:rPr lang="en-US" sz="1000" dirty="0">
                          <a:effectLst/>
                        </a:rPr>
                        <a:t>250 </a:t>
                      </a:r>
                      <a:r>
                        <a:rPr lang="en-US" sz="1000" baseline="30000" dirty="0">
                          <a:effectLst/>
                        </a:rPr>
                        <a:t>4)</a:t>
                      </a:r>
                      <a:endParaRPr lang="en-US" sz="1100" dirty="0">
                        <a:effectLst/>
                        <a:latin typeface="Arial"/>
                        <a:ea typeface="Calibri"/>
                        <a:cs typeface="Times New Roman"/>
                      </a:endParaRPr>
                    </a:p>
                  </a:txBody>
                  <a:tcPr marL="44450" marR="44450" marT="0" marB="0" anchor="ctr">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r h="209360">
                <a:tc rowSpan="2">
                  <a:txBody>
                    <a:bodyPr/>
                    <a:lstStyle/>
                    <a:p>
                      <a:pPr rtl="0">
                        <a:lnSpc>
                          <a:spcPct val="115000"/>
                        </a:lnSpc>
                        <a:spcAft>
                          <a:spcPts val="0"/>
                        </a:spcAft>
                      </a:pPr>
                      <a:r>
                        <a:rPr lang="en-US" sz="1000" dirty="0">
                          <a:effectLst/>
                        </a:rPr>
                        <a:t>HF</a:t>
                      </a:r>
                      <a:endParaRPr lang="en-US" sz="1100" dirty="0">
                        <a:effectLst/>
                        <a:latin typeface="Arial"/>
                        <a:ea typeface="Calibri"/>
                        <a:cs typeface="Times New Roman"/>
                      </a:endParaRPr>
                    </a:p>
                  </a:txBody>
                  <a:tcPr marL="44450" marR="44450" marT="0" marB="0" anchor="ctr">
                    <a:lnT w="38100" cap="flat" cmpd="sng" algn="ctr">
                      <a:solidFill>
                        <a:schemeClr val="bg1"/>
                      </a:solidFill>
                      <a:prstDash val="solid"/>
                      <a:round/>
                      <a:headEnd type="none" w="med" len="med"/>
                      <a:tailEnd type="none" w="med" len="med"/>
                    </a:lnT>
                    <a:solidFill>
                      <a:schemeClr val="accent1"/>
                    </a:solidFill>
                  </a:tcPr>
                </a:tc>
                <a:tc rowSpan="6">
                  <a:txBody>
                    <a:bodyPr/>
                    <a:lstStyle/>
                    <a:p>
                      <a:pPr algn="ctr" rtl="0">
                        <a:lnSpc>
                          <a:spcPct val="115000"/>
                        </a:lnSpc>
                        <a:spcAft>
                          <a:spcPts val="0"/>
                        </a:spcAft>
                      </a:pPr>
                      <a:r>
                        <a:rPr lang="en-US" sz="1000" dirty="0">
                          <a:effectLst/>
                        </a:rPr>
                        <a:t>Group B</a:t>
                      </a:r>
                      <a:endParaRPr lang="en-US" sz="1100" dirty="0">
                        <a:effectLst/>
                        <a:latin typeface="Arial"/>
                        <a:ea typeface="Calibri"/>
                        <a:cs typeface="Times New Roman"/>
                      </a:endParaRPr>
                    </a:p>
                  </a:txBody>
                  <a:tcPr marL="44450" marR="44450" marT="0" marB="0" vert="vert27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rowSpan="2">
                  <a:txBody>
                    <a:bodyPr/>
                    <a:lstStyle/>
                    <a:p>
                      <a:pPr algn="ctr" rtl="0">
                        <a:lnSpc>
                          <a:spcPct val="115000"/>
                        </a:lnSpc>
                        <a:spcAft>
                          <a:spcPts val="0"/>
                        </a:spcAft>
                      </a:pPr>
                      <a:r>
                        <a:rPr lang="en-US" sz="1000" dirty="0">
                          <a:effectLst/>
                        </a:rPr>
                        <a:t>&lt; 3,6</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rowSpan="2">
                  <a:txBody>
                    <a:bodyPr/>
                    <a:lstStyle/>
                    <a:p>
                      <a:pPr algn="ctr" rtl="0">
                        <a:lnSpc>
                          <a:spcPct val="115000"/>
                        </a:lnSpc>
                        <a:spcAft>
                          <a:spcPts val="0"/>
                        </a:spcAft>
                      </a:pPr>
                      <a:r>
                        <a:rPr lang="en-US" sz="1000" dirty="0">
                          <a:effectLst/>
                        </a:rPr>
                        <a:t>&lt; 1</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36</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2</a:t>
                      </a:r>
                      <a:r>
                        <a:rPr lang="en-US" sz="1000" baseline="0" dirty="0">
                          <a:effectLst/>
                        </a:rPr>
                        <a:t> </a:t>
                      </a:r>
                      <a:r>
                        <a:rPr lang="en-US" sz="1000" dirty="0">
                          <a:effectLst/>
                        </a:rPr>
                        <a:t>400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2</a:t>
                      </a:r>
                      <a:r>
                        <a:rPr lang="en-US" sz="1000" baseline="0" dirty="0">
                          <a:effectLst/>
                        </a:rPr>
                        <a:t> </a:t>
                      </a:r>
                      <a:r>
                        <a:rPr lang="en-US" sz="1000" dirty="0">
                          <a:effectLst/>
                        </a:rPr>
                        <a:t>400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T w="38100" cap="flat" cmpd="sng" algn="ctr">
                      <a:solidFill>
                        <a:schemeClr val="bg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10011"/>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12</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2</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120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10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120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&gt;= 10 </a:t>
                      </a:r>
                      <a:r>
                        <a:rPr lang="en-US" sz="1000" baseline="30000" dirty="0">
                          <a:effectLst/>
                        </a:rPr>
                        <a:t>4)</a:t>
                      </a:r>
                      <a:endParaRPr lang="en-US" sz="1100" dirty="0">
                        <a:effectLst/>
                        <a:latin typeface="Arial"/>
                        <a:ea typeface="Calibri"/>
                        <a:cs typeface="Times New Roman"/>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10012"/>
                  </a:ext>
                </a:extLst>
              </a:tr>
              <a:tr h="209360">
                <a:tc rowSpan="2">
                  <a:txBody>
                    <a:bodyPr/>
                    <a:lstStyle/>
                    <a:p>
                      <a:pPr rtl="0">
                        <a:lnSpc>
                          <a:spcPct val="115000"/>
                        </a:lnSpc>
                        <a:spcAft>
                          <a:spcPts val="0"/>
                        </a:spcAft>
                      </a:pPr>
                      <a:r>
                        <a:rPr lang="en-US" sz="1000" dirty="0">
                          <a:effectLst/>
                        </a:rPr>
                        <a:t>NH</a:t>
                      </a:r>
                      <a:r>
                        <a:rPr lang="en-US" sz="1000" baseline="-25000" dirty="0">
                          <a:effectLst/>
                        </a:rPr>
                        <a:t>3</a:t>
                      </a:r>
                      <a:endParaRPr lang="en-US" sz="1100" dirty="0">
                        <a:effectLst/>
                        <a:latin typeface="Arial"/>
                        <a:ea typeface="Calibri"/>
                        <a:cs typeface="Times New Roman"/>
                      </a:endParaRPr>
                    </a:p>
                  </a:txBody>
                  <a:tcPr marL="44450" marR="44450" marT="0" marB="0" anchor="ctr">
                    <a:solidFill>
                      <a:srgbClr val="FF0000"/>
                    </a:solidFill>
                  </a:tcPr>
                </a:tc>
                <a:tc vMerge="1">
                  <a:txBody>
                    <a:bodyPr/>
                    <a:lstStyle/>
                    <a:p>
                      <a:endParaRPr lang="de-DE"/>
                    </a:p>
                  </a:txBody>
                  <a:tcPr/>
                </a:tc>
                <a:tc rowSpan="2">
                  <a:txBody>
                    <a:bodyPr/>
                    <a:lstStyle/>
                    <a:p>
                      <a:pPr algn="ctr" rtl="0">
                        <a:lnSpc>
                          <a:spcPct val="115000"/>
                        </a:lnSpc>
                        <a:spcAft>
                          <a:spcPts val="0"/>
                        </a:spcAft>
                      </a:pPr>
                      <a:r>
                        <a:rPr lang="en-US" sz="1000" dirty="0">
                          <a:effectLst/>
                        </a:rPr>
                        <a:t>&lt; 420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rowSpan="2">
                  <a:txBody>
                    <a:bodyPr/>
                    <a:lstStyle/>
                    <a:p>
                      <a:pPr algn="ctr" rtl="0">
                        <a:lnSpc>
                          <a:spcPct val="115000"/>
                        </a:lnSpc>
                        <a:spcAft>
                          <a:spcPts val="0"/>
                        </a:spcAft>
                      </a:pPr>
                      <a:r>
                        <a:rPr lang="en-US" sz="1000" dirty="0">
                          <a:effectLst/>
                        </a:rPr>
                        <a:t>&lt; 1 500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4 200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49 000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247 000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10013"/>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1</a:t>
                      </a:r>
                      <a:r>
                        <a:rPr lang="en-US" sz="1000" baseline="0" dirty="0">
                          <a:effectLst/>
                        </a:rPr>
                        <a:t> </a:t>
                      </a:r>
                      <a:r>
                        <a:rPr lang="en-US" sz="1000" dirty="0">
                          <a:effectLst/>
                        </a:rPr>
                        <a:t>400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10 000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&lt;14</a:t>
                      </a:r>
                      <a:r>
                        <a:rPr lang="en-US" sz="1000" baseline="0" dirty="0">
                          <a:effectLst/>
                        </a:rPr>
                        <a:t> </a:t>
                      </a:r>
                      <a:r>
                        <a:rPr lang="en-US" sz="1000" dirty="0">
                          <a:effectLst/>
                        </a:rPr>
                        <a:t>000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&lt; 25</a:t>
                      </a:r>
                      <a:r>
                        <a:rPr lang="en-US" sz="1000" baseline="0" dirty="0">
                          <a:effectLst/>
                        </a:rPr>
                        <a:t> </a:t>
                      </a:r>
                      <a:r>
                        <a:rPr lang="en-US" sz="1000" dirty="0">
                          <a:effectLst/>
                        </a:rPr>
                        <a:t>000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49</a:t>
                      </a:r>
                      <a:r>
                        <a:rPr lang="en-US" sz="1000" baseline="0" dirty="0">
                          <a:effectLst/>
                        </a:rPr>
                        <a:t> </a:t>
                      </a:r>
                      <a:r>
                        <a:rPr lang="en-US" sz="1000" dirty="0">
                          <a:effectLst/>
                        </a:rPr>
                        <a:t>000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&gt;= 25</a:t>
                      </a:r>
                      <a:r>
                        <a:rPr lang="en-US" sz="1000" baseline="0" dirty="0">
                          <a:effectLst/>
                        </a:rPr>
                        <a:t> </a:t>
                      </a:r>
                      <a:r>
                        <a:rPr lang="en-US" sz="1000" dirty="0">
                          <a:effectLst/>
                        </a:rPr>
                        <a:t>000 </a:t>
                      </a:r>
                      <a:r>
                        <a:rPr lang="en-US" sz="1000" baseline="30000" dirty="0">
                          <a:effectLst/>
                        </a:rPr>
                        <a:t>4)</a:t>
                      </a:r>
                      <a:endParaRPr lang="en-US" sz="1100" dirty="0">
                        <a:effectLst/>
                        <a:latin typeface="Arial"/>
                        <a:ea typeface="Calibri"/>
                        <a:cs typeface="Times New Roman"/>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10014"/>
                  </a:ext>
                </a:extLst>
              </a:tr>
              <a:tr h="209360">
                <a:tc rowSpan="2">
                  <a:txBody>
                    <a:bodyPr/>
                    <a:lstStyle/>
                    <a:p>
                      <a:pPr rtl="0">
                        <a:lnSpc>
                          <a:spcPct val="115000"/>
                        </a:lnSpc>
                        <a:spcAft>
                          <a:spcPts val="0"/>
                        </a:spcAft>
                      </a:pPr>
                      <a:r>
                        <a:rPr lang="en-US" sz="1000" dirty="0">
                          <a:effectLst/>
                        </a:rPr>
                        <a:t>O</a:t>
                      </a:r>
                      <a:r>
                        <a:rPr lang="en-US" sz="1000" baseline="-25000" dirty="0">
                          <a:effectLst/>
                        </a:rPr>
                        <a:t>3</a:t>
                      </a:r>
                      <a:endParaRPr lang="en-US" sz="1100" dirty="0">
                        <a:effectLst/>
                        <a:latin typeface="Arial"/>
                        <a:ea typeface="Calibri"/>
                        <a:cs typeface="Times New Roman"/>
                      </a:endParaRPr>
                    </a:p>
                  </a:txBody>
                  <a:tcPr marL="44450" marR="44450" marT="0" marB="0" anchor="ctr">
                    <a:lnB w="38100" cap="flat" cmpd="sng" algn="ctr">
                      <a:solidFill>
                        <a:schemeClr val="bg1"/>
                      </a:solidFill>
                      <a:prstDash val="solid"/>
                      <a:round/>
                      <a:headEnd type="none" w="med" len="med"/>
                      <a:tailEnd type="none" w="med" len="med"/>
                    </a:lnB>
                    <a:solidFill>
                      <a:schemeClr val="accent1"/>
                    </a:solidFill>
                  </a:tcPr>
                </a:tc>
                <a:tc vMerge="1">
                  <a:txBody>
                    <a:bodyPr/>
                    <a:lstStyle/>
                    <a:p>
                      <a:endParaRPr lang="de-DE"/>
                    </a:p>
                  </a:txBody>
                  <a:tcPr/>
                </a:tc>
                <a:tc rowSpan="2">
                  <a:txBody>
                    <a:bodyPr/>
                    <a:lstStyle/>
                    <a:p>
                      <a:pPr algn="ctr" rtl="0">
                        <a:lnSpc>
                          <a:spcPct val="115000"/>
                        </a:lnSpc>
                        <a:spcAft>
                          <a:spcPts val="0"/>
                        </a:spcAft>
                      </a:pPr>
                      <a:r>
                        <a:rPr lang="en-US" sz="1000" dirty="0">
                          <a:effectLst/>
                        </a:rPr>
                        <a:t>&lt; 5</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40000"/>
                        <a:lumOff val="60000"/>
                      </a:schemeClr>
                    </a:solidFill>
                  </a:tcPr>
                </a:tc>
                <a:tc rowSpan="2">
                  <a:txBody>
                    <a:bodyPr/>
                    <a:lstStyle/>
                    <a:p>
                      <a:pPr algn="ctr" rtl="0">
                        <a:lnSpc>
                          <a:spcPct val="115000"/>
                        </a:lnSpc>
                        <a:spcAft>
                          <a:spcPts val="0"/>
                        </a:spcAft>
                      </a:pPr>
                      <a:r>
                        <a:rPr lang="en-US" sz="1000" dirty="0">
                          <a:effectLst/>
                        </a:rPr>
                        <a:t>&lt; 2</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rtl="0">
                        <a:lnSpc>
                          <a:spcPct val="115000"/>
                        </a:lnSpc>
                        <a:spcAft>
                          <a:spcPts val="0"/>
                        </a:spcAft>
                      </a:pPr>
                      <a:r>
                        <a:rPr lang="en-US" sz="1000" dirty="0">
                          <a:effectLst/>
                        </a:rPr>
                        <a:t>&lt; 50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150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algn="ctr" rtl="0">
                        <a:lnSpc>
                          <a:spcPct val="115000"/>
                        </a:lnSpc>
                        <a:spcAft>
                          <a:spcPts val="0"/>
                        </a:spcAft>
                      </a:pPr>
                      <a:r>
                        <a:rPr lang="en-US" sz="1000" dirty="0">
                          <a:effectLst/>
                        </a:rPr>
                        <a:t>&lt; 1</a:t>
                      </a:r>
                      <a:r>
                        <a:rPr lang="en-US" sz="1000" baseline="0" dirty="0">
                          <a:effectLst/>
                        </a:rPr>
                        <a:t> </a:t>
                      </a:r>
                      <a:r>
                        <a:rPr lang="en-US" sz="1000" dirty="0">
                          <a:effectLst/>
                        </a:rPr>
                        <a:t>000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3)</a:t>
                      </a:r>
                      <a:endParaRPr lang="en-US" sz="1100" dirty="0">
                        <a:effectLst/>
                        <a:latin typeface="Arial"/>
                        <a:ea typeface="Calibri"/>
                        <a:cs typeface="Times New Roman"/>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val="10015"/>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25</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25</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50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100</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&lt; 100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000" dirty="0">
                          <a:effectLst/>
                        </a:rPr>
                        <a:t>&gt;= 100 </a:t>
                      </a:r>
                      <a:r>
                        <a:rPr lang="en-US" sz="1000" baseline="30000" dirty="0">
                          <a:effectLst/>
                        </a:rPr>
                        <a:t>4)</a:t>
                      </a:r>
                      <a:endParaRPr lang="en-US" sz="1100" dirty="0">
                        <a:effectLst/>
                        <a:latin typeface="Arial"/>
                        <a:ea typeface="Calibri"/>
                        <a:cs typeface="Times New Roman"/>
                      </a:endParaRPr>
                    </a:p>
                  </a:txBody>
                  <a:tcPr marL="44450" marR="44450" marT="0" marB="0" anchor="ctr">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6"/>
                  </a:ext>
                </a:extLst>
              </a:tr>
              <a:tr h="211636">
                <a:tc rowSpan="2">
                  <a:txBody>
                    <a:bodyPr/>
                    <a:lstStyle/>
                    <a:p>
                      <a:pPr rtl="0">
                        <a:lnSpc>
                          <a:spcPct val="115000"/>
                        </a:lnSpc>
                        <a:spcAft>
                          <a:spcPts val="0"/>
                        </a:spcAft>
                      </a:pPr>
                      <a:r>
                        <a:rPr lang="en-US" sz="1000" dirty="0">
                          <a:effectLst/>
                        </a:rPr>
                        <a:t>HCl</a:t>
                      </a:r>
                      <a:endParaRPr lang="en-US" sz="1100" dirty="0">
                        <a:effectLst/>
                        <a:latin typeface="Arial"/>
                        <a:ea typeface="Calibri"/>
                        <a:cs typeface="Times New Roman"/>
                      </a:endParaRPr>
                    </a:p>
                  </a:txBody>
                  <a:tcPr marL="44450" marR="44450" marT="0" marB="0" anchor="ctr">
                    <a:lnT w="38100" cap="flat" cmpd="sng" algn="ctr">
                      <a:solidFill>
                        <a:schemeClr val="bg1"/>
                      </a:solidFill>
                      <a:prstDash val="solid"/>
                      <a:round/>
                      <a:headEnd type="none" w="med" len="med"/>
                      <a:tailEnd type="none" w="med" len="med"/>
                    </a:lnT>
                    <a:solidFill>
                      <a:schemeClr val="accent1"/>
                    </a:solidFill>
                  </a:tcPr>
                </a:tc>
                <a:tc rowSpan="2">
                  <a:txBody>
                    <a:bodyPr/>
                    <a:lstStyle/>
                    <a:p>
                      <a:pPr algn="ctr" rtl="0">
                        <a:lnSpc>
                          <a:spcPct val="115000"/>
                        </a:lnSpc>
                        <a:spcAft>
                          <a:spcPts val="0"/>
                        </a:spcAft>
                      </a:pPr>
                      <a:r>
                        <a:rPr lang="en-US" sz="1000" dirty="0">
                          <a:effectLst/>
                        </a:rPr>
                        <a:t> </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rowSpan="2">
                  <a:txBody>
                    <a:bodyPr/>
                    <a:lstStyle/>
                    <a:p>
                      <a:pPr algn="ctr" rtl="0">
                        <a:lnSpc>
                          <a:spcPct val="115000"/>
                        </a:lnSpc>
                        <a:spcAft>
                          <a:spcPts val="0"/>
                        </a:spcAft>
                      </a:pPr>
                      <a:r>
                        <a:rPr lang="en-US" sz="1000" dirty="0">
                          <a:effectLst/>
                        </a:rPr>
                        <a:t>&lt; 66</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rowSpan="2">
                  <a:txBody>
                    <a:bodyPr/>
                    <a:lstStyle/>
                    <a:p>
                      <a:pPr algn="ctr" rtl="0">
                        <a:lnSpc>
                          <a:spcPct val="115000"/>
                        </a:lnSpc>
                        <a:spcAft>
                          <a:spcPts val="0"/>
                        </a:spcAft>
                      </a:pPr>
                      <a:r>
                        <a:rPr lang="en-US" sz="1000" dirty="0">
                          <a:effectLst/>
                        </a:rPr>
                        <a:t>- </a:t>
                      </a:r>
                      <a:r>
                        <a:rPr lang="en-US" sz="1000" baseline="30000" dirty="0">
                          <a:effectLst/>
                        </a:rPr>
                        <a:t>5)</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330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5)</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3</a:t>
                      </a:r>
                      <a:r>
                        <a:rPr lang="en-US" sz="1000" baseline="0" dirty="0">
                          <a:effectLst/>
                        </a:rPr>
                        <a:t> </a:t>
                      </a:r>
                      <a:r>
                        <a:rPr lang="en-US" sz="1000" dirty="0">
                          <a:effectLst/>
                        </a:rPr>
                        <a:t>300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5)</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&lt; 3</a:t>
                      </a:r>
                      <a:r>
                        <a:rPr lang="en-US" sz="1000" baseline="0" dirty="0">
                          <a:effectLst/>
                        </a:rPr>
                        <a:t> </a:t>
                      </a:r>
                      <a:r>
                        <a:rPr lang="en-US" sz="1000" dirty="0">
                          <a:effectLst/>
                        </a:rPr>
                        <a:t>300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2">
                        <a:lumMod val="40000"/>
                        <a:lumOff val="60000"/>
                      </a:schemeClr>
                    </a:solidFill>
                  </a:tcPr>
                </a:tc>
                <a:tc>
                  <a:txBody>
                    <a:bodyPr/>
                    <a:lstStyle/>
                    <a:p>
                      <a:pPr algn="ctr" rtl="0">
                        <a:lnSpc>
                          <a:spcPct val="115000"/>
                        </a:lnSpc>
                        <a:spcAft>
                          <a:spcPts val="0"/>
                        </a:spcAft>
                      </a:pPr>
                      <a:r>
                        <a:rPr lang="en-US" sz="1000" dirty="0">
                          <a:effectLst/>
                        </a:rPr>
                        <a:t>- </a:t>
                      </a:r>
                      <a:r>
                        <a:rPr lang="en-US" sz="1000" baseline="30000" dirty="0">
                          <a:effectLst/>
                        </a:rPr>
                        <a:t>5)</a:t>
                      </a:r>
                      <a:endParaRPr lang="en-US" sz="1100" dirty="0">
                        <a:effectLst/>
                        <a:latin typeface="Arial"/>
                        <a:ea typeface="Calibri"/>
                        <a:cs typeface="Times New Roman"/>
                      </a:endParaRPr>
                    </a:p>
                  </a:txBody>
                  <a:tcPr marL="44450" marR="44450" marT="0" marB="0" anchor="ctr">
                    <a:lnT w="38100" cap="flat" cmpd="sng" algn="ctr">
                      <a:solidFill>
                        <a:schemeClr val="bg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10017"/>
                  </a:ext>
                </a:extLst>
              </a:tr>
              <a:tr h="20936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rtl="0">
                        <a:lnSpc>
                          <a:spcPct val="115000"/>
                        </a:lnSpc>
                        <a:spcAft>
                          <a:spcPts val="0"/>
                        </a:spcAft>
                      </a:pPr>
                      <a:r>
                        <a:rPr lang="en-US" sz="1000" dirty="0">
                          <a:effectLst/>
                        </a:rPr>
                        <a:t>&lt; 66</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 </a:t>
                      </a:r>
                      <a:r>
                        <a:rPr lang="en-US" sz="1000" baseline="30000" dirty="0">
                          <a:effectLst/>
                        </a:rPr>
                        <a:t>5)</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660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 </a:t>
                      </a:r>
                      <a:r>
                        <a:rPr lang="en-US" sz="1000" baseline="30000" dirty="0">
                          <a:effectLst/>
                        </a:rPr>
                        <a:t>5)</a:t>
                      </a:r>
                      <a:endParaRPr lang="en-US" sz="1100" dirty="0">
                        <a:effectLst/>
                        <a:latin typeface="Arial"/>
                        <a:ea typeface="Calibri"/>
                        <a:cs typeface="Times New Roman"/>
                      </a:endParaRPr>
                    </a:p>
                  </a:txBody>
                  <a:tcPr marL="44450" marR="44450" marT="0" marB="0" anchor="ctr">
                    <a:lnR w="381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rtl="0">
                        <a:lnSpc>
                          <a:spcPct val="115000"/>
                        </a:lnSpc>
                        <a:spcAft>
                          <a:spcPts val="0"/>
                        </a:spcAft>
                      </a:pPr>
                      <a:r>
                        <a:rPr lang="en-US" sz="1000" dirty="0">
                          <a:effectLst/>
                        </a:rPr>
                        <a:t>&lt; 660</a:t>
                      </a:r>
                      <a:endParaRPr lang="en-US" sz="1100" dirty="0">
                        <a:effectLst/>
                        <a:latin typeface="Arial"/>
                        <a:ea typeface="Calibri"/>
                        <a:cs typeface="Times New Roman"/>
                      </a:endParaRPr>
                    </a:p>
                  </a:txBody>
                  <a:tcPr marL="44450" marR="44450" marT="0" marB="0"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rtl="0">
                        <a:lnSpc>
                          <a:spcPct val="115000"/>
                        </a:lnSpc>
                        <a:spcAft>
                          <a:spcPts val="0"/>
                        </a:spcAft>
                      </a:pPr>
                      <a:r>
                        <a:rPr lang="en-US" sz="1000" dirty="0">
                          <a:effectLst/>
                        </a:rPr>
                        <a:t>- </a:t>
                      </a:r>
                      <a:r>
                        <a:rPr lang="en-US" sz="1000" baseline="30000" dirty="0">
                          <a:effectLst/>
                        </a:rPr>
                        <a:t>5)</a:t>
                      </a:r>
                      <a:endParaRPr lang="en-US" sz="1100" dirty="0">
                        <a:effectLst/>
                        <a:latin typeface="Arial"/>
                        <a:ea typeface="Calibri"/>
                        <a:cs typeface="Times New Roman"/>
                      </a:endParaRPr>
                    </a:p>
                  </a:txBody>
                  <a:tcPr marL="44450" marR="44450" marT="0" marB="0" anchor="ctr">
                    <a:solidFill>
                      <a:schemeClr val="accent2">
                        <a:lumMod val="20000"/>
                        <a:lumOff val="80000"/>
                      </a:schemeClr>
                    </a:solidFill>
                  </a:tcPr>
                </a:tc>
                <a:extLst>
                  <a:ext uri="{0D108BD9-81ED-4DB2-BD59-A6C34878D82A}">
                    <a16:rowId xmlns:a16="http://schemas.microsoft.com/office/drawing/2014/main" val="10018"/>
                  </a:ext>
                </a:extLst>
              </a:tr>
            </a:tbl>
          </a:graphicData>
        </a:graphic>
      </p:graphicFrame>
      <p:sp>
        <p:nvSpPr>
          <p:cNvPr id="4" name="Textfeld 3">
            <a:extLst>
              <a:ext uri="{FF2B5EF4-FFF2-40B4-BE49-F238E27FC236}">
                <a16:creationId xmlns:a16="http://schemas.microsoft.com/office/drawing/2014/main" id="{3E83DA00-CCFC-46F3-8BAC-FEF842246583}"/>
              </a:ext>
            </a:extLst>
          </p:cNvPr>
          <p:cNvSpPr txBox="1"/>
          <p:nvPr/>
        </p:nvSpPr>
        <p:spPr>
          <a:xfrm>
            <a:off x="460299" y="5711853"/>
            <a:ext cx="4114800" cy="628650"/>
          </a:xfrm>
          <a:prstGeom prst="rect">
            <a:avLst/>
          </a:prstGeom>
          <a:noFill/>
        </p:spPr>
        <p:txBody>
          <a:bodyPr wrap="square" lIns="0" tIns="0" rIns="0" bIns="0" rtlCol="0">
            <a:noAutofit/>
          </a:bodyPr>
          <a:lstStyle/>
          <a:p>
            <a:pPr>
              <a:lnSpc>
                <a:spcPct val="110000"/>
              </a:lnSpc>
              <a:spcBef>
                <a:spcPts val="0"/>
              </a:spcBef>
            </a:pPr>
            <a:r>
              <a:rPr lang="en-US" sz="1000" b="1" dirty="0">
                <a:solidFill>
                  <a:schemeClr val="tx1"/>
                </a:solidFill>
              </a:rPr>
              <a:t>EN 60721-3-3:</a:t>
            </a:r>
            <a:r>
              <a:rPr lang="en-US" sz="1000" dirty="0">
                <a:solidFill>
                  <a:schemeClr val="tx1"/>
                </a:solidFill>
              </a:rPr>
              <a:t> class 3C1 – 3C4, normative unit ‚parts pro million‘ (10</a:t>
            </a:r>
            <a:r>
              <a:rPr lang="en-US" sz="1000" baseline="30000" dirty="0">
                <a:solidFill>
                  <a:schemeClr val="tx1"/>
                </a:solidFill>
              </a:rPr>
              <a:t>6</a:t>
            </a:r>
            <a:r>
              <a:rPr lang="en-US" sz="1000" dirty="0">
                <a:solidFill>
                  <a:schemeClr val="tx1"/>
                </a:solidFill>
              </a:rPr>
              <a:t>)</a:t>
            </a:r>
          </a:p>
          <a:p>
            <a:pPr>
              <a:lnSpc>
                <a:spcPct val="110000"/>
              </a:lnSpc>
              <a:spcBef>
                <a:spcPts val="0"/>
              </a:spcBef>
            </a:pPr>
            <a:r>
              <a:rPr lang="en-US" sz="1000" dirty="0">
                <a:solidFill>
                  <a:schemeClr val="tx1"/>
                </a:solidFill>
              </a:rPr>
              <a:t>1) Limiting value for max. 30 minutes per day</a:t>
            </a:r>
          </a:p>
          <a:p>
            <a:pPr>
              <a:lnSpc>
                <a:spcPct val="110000"/>
              </a:lnSpc>
              <a:spcBef>
                <a:spcPts val="0"/>
              </a:spcBef>
            </a:pPr>
            <a:r>
              <a:rPr lang="en-US" sz="1000" dirty="0">
                <a:solidFill>
                  <a:schemeClr val="tx1"/>
                </a:solidFill>
              </a:rPr>
              <a:t>2) Mean average value</a:t>
            </a:r>
          </a:p>
        </p:txBody>
      </p:sp>
      <p:sp>
        <p:nvSpPr>
          <p:cNvPr id="5" name="Textfeld 4">
            <a:extLst>
              <a:ext uri="{FF2B5EF4-FFF2-40B4-BE49-F238E27FC236}">
                <a16:creationId xmlns:a16="http://schemas.microsoft.com/office/drawing/2014/main" id="{EBACE679-A04E-429E-989D-21FE7EFB0936}"/>
              </a:ext>
            </a:extLst>
          </p:cNvPr>
          <p:cNvSpPr txBox="1"/>
          <p:nvPr/>
        </p:nvSpPr>
        <p:spPr>
          <a:xfrm>
            <a:off x="4727498" y="5711853"/>
            <a:ext cx="6772277" cy="628650"/>
          </a:xfrm>
          <a:prstGeom prst="rect">
            <a:avLst/>
          </a:prstGeom>
          <a:noFill/>
        </p:spPr>
        <p:txBody>
          <a:bodyPr wrap="square" lIns="0" tIns="0" rIns="0" bIns="0" rtlCol="0">
            <a:noAutofit/>
          </a:bodyPr>
          <a:lstStyle/>
          <a:p>
            <a:pPr>
              <a:lnSpc>
                <a:spcPct val="110000"/>
              </a:lnSpc>
              <a:spcBef>
                <a:spcPts val="0"/>
              </a:spcBef>
            </a:pPr>
            <a:r>
              <a:rPr lang="en-US" sz="1000" b="1" dirty="0">
                <a:solidFill>
                  <a:schemeClr val="tx1"/>
                </a:solidFill>
              </a:rPr>
              <a:t>ISA-71.04:</a:t>
            </a:r>
            <a:r>
              <a:rPr lang="en-US" sz="1000" dirty="0">
                <a:solidFill>
                  <a:schemeClr val="tx1"/>
                </a:solidFill>
              </a:rPr>
              <a:t> severity level G1 – GX, normative unit ‘parts per billion‘ (10</a:t>
            </a:r>
            <a:r>
              <a:rPr lang="en-US" sz="1000" baseline="30000" dirty="0">
                <a:solidFill>
                  <a:schemeClr val="tx1"/>
                </a:solidFill>
              </a:rPr>
              <a:t>9</a:t>
            </a:r>
            <a:r>
              <a:rPr lang="en-US" sz="1000" dirty="0">
                <a:solidFill>
                  <a:schemeClr val="tx1"/>
                </a:solidFill>
              </a:rPr>
              <a:t>)</a:t>
            </a:r>
          </a:p>
          <a:p>
            <a:pPr>
              <a:lnSpc>
                <a:spcPct val="110000"/>
              </a:lnSpc>
              <a:spcBef>
                <a:spcPts val="0"/>
              </a:spcBef>
            </a:pPr>
            <a:r>
              <a:rPr lang="en-US" sz="1000" dirty="0">
                <a:solidFill>
                  <a:schemeClr val="tx1"/>
                </a:solidFill>
              </a:rPr>
              <a:t>3) no limiting values defined (comparable 30 min per day)</a:t>
            </a:r>
          </a:p>
          <a:p>
            <a:pPr>
              <a:lnSpc>
                <a:spcPct val="110000"/>
              </a:lnSpc>
              <a:spcBef>
                <a:spcPts val="0"/>
              </a:spcBef>
            </a:pPr>
            <a:r>
              <a:rPr lang="en-US" sz="1000" dirty="0">
                <a:solidFill>
                  <a:schemeClr val="tx1"/>
                </a:solidFill>
              </a:rPr>
              <a:t>4) ISA-71.04 has not upper limit for severity level GX, this must be negotiated between product manufacturer and user</a:t>
            </a:r>
          </a:p>
          <a:p>
            <a:pPr>
              <a:lnSpc>
                <a:spcPct val="110000"/>
              </a:lnSpc>
              <a:spcBef>
                <a:spcPts val="0"/>
              </a:spcBef>
            </a:pPr>
            <a:r>
              <a:rPr lang="en-US" sz="1000" dirty="0">
                <a:solidFill>
                  <a:schemeClr val="tx1"/>
                </a:solidFill>
              </a:rPr>
              <a:t>5) HCl is not part of the ISA-71.04</a:t>
            </a:r>
          </a:p>
        </p:txBody>
      </p:sp>
      <p:sp>
        <p:nvSpPr>
          <p:cNvPr id="6" name="Textfeld 5">
            <a:extLst>
              <a:ext uri="{FF2B5EF4-FFF2-40B4-BE49-F238E27FC236}">
                <a16:creationId xmlns:a16="http://schemas.microsoft.com/office/drawing/2014/main" id="{F8B158F1-D153-487C-B17C-B4DE76C67C5B}"/>
              </a:ext>
            </a:extLst>
          </p:cNvPr>
          <p:cNvSpPr txBox="1"/>
          <p:nvPr/>
        </p:nvSpPr>
        <p:spPr>
          <a:xfrm>
            <a:off x="194519" y="5419329"/>
            <a:ext cx="10382250" cy="200025"/>
          </a:xfrm>
          <a:prstGeom prst="rect">
            <a:avLst/>
          </a:prstGeom>
          <a:noFill/>
        </p:spPr>
        <p:txBody>
          <a:bodyPr wrap="square" lIns="0" tIns="0" rIns="0" bIns="0" rtlCol="0">
            <a:noAutofit/>
          </a:bodyPr>
          <a:lstStyle/>
          <a:p>
            <a:pPr>
              <a:lnSpc>
                <a:spcPct val="110000"/>
              </a:lnSpc>
              <a:spcBef>
                <a:spcPts val="0"/>
              </a:spcBef>
            </a:pPr>
            <a:r>
              <a:rPr lang="en-US" sz="1000" dirty="0">
                <a:solidFill>
                  <a:schemeClr val="tx1"/>
                </a:solidFill>
              </a:rPr>
              <a:t>All values in the table above are already standardized on the unit ,parts per billion’ (10</a:t>
            </a:r>
            <a:r>
              <a:rPr lang="en-US" sz="1000" baseline="30000" dirty="0">
                <a:solidFill>
                  <a:schemeClr val="tx1"/>
                </a:solidFill>
              </a:rPr>
              <a:t>9</a:t>
            </a:r>
            <a:r>
              <a:rPr lang="en-US" sz="1000" dirty="0">
                <a:solidFill>
                  <a:schemeClr val="tx1"/>
                </a:solidFill>
              </a:rPr>
              <a:t>); rH &lt;75%.</a:t>
            </a:r>
          </a:p>
        </p:txBody>
      </p:sp>
      <p:sp>
        <p:nvSpPr>
          <p:cNvPr id="7" name="Rechteck 6">
            <a:extLst>
              <a:ext uri="{FF2B5EF4-FFF2-40B4-BE49-F238E27FC236}">
                <a16:creationId xmlns:a16="http://schemas.microsoft.com/office/drawing/2014/main" id="{C3F355B7-34E1-4B15-BF32-EE4C8E7358E8}"/>
              </a:ext>
            </a:extLst>
          </p:cNvPr>
          <p:cNvSpPr/>
          <p:nvPr/>
        </p:nvSpPr>
        <p:spPr bwMode="auto">
          <a:xfrm>
            <a:off x="8871483" y="980728"/>
            <a:ext cx="1162744" cy="4427637"/>
          </a:xfrm>
          <a:prstGeom prst="rect">
            <a:avLst/>
          </a:prstGeom>
          <a:noFill/>
          <a:ln w="22225">
            <a:solidFill>
              <a:srgbClr val="00646E"/>
            </a:solidFill>
          </a:ln>
          <a:effectLst/>
        </p:spPr>
        <p:txBody>
          <a:bodyPr wrap="square" lIns="108000" tIns="0" rIns="108000" bIns="54000" numCol="1" spcCol="72000" rtlCol="0" anchor="t">
            <a:noAutofit/>
          </a:bodyPr>
          <a:lstStyle/>
          <a:p>
            <a:pPr algn="ctr" eaLnBrk="1" fontAlgn="base" hangingPunct="1">
              <a:lnSpc>
                <a:spcPct val="110000"/>
              </a:lnSpc>
              <a:spcBef>
                <a:spcPct val="0"/>
              </a:spcBef>
              <a:spcAft>
                <a:spcPct val="0"/>
              </a:spcAft>
              <a:buFont typeface="Wingdings" charset="0"/>
              <a:buNone/>
            </a:pPr>
            <a:r>
              <a:rPr lang="en-US" sz="1400" b="0" i="0" u="none" baseline="0" dirty="0">
                <a:solidFill>
                  <a:srgbClr val="00646E"/>
                </a:solidFill>
                <a:latin typeface="Arial"/>
                <a:ea typeface="Arial Unicode MS" panose="020B0604020202020204" pitchFamily="34" charset="-128"/>
                <a:cs typeface="Arial Unicode MS" panose="020B0604020202020204" pitchFamily="34" charset="-128"/>
              </a:rPr>
              <a:t>SIPLUS</a:t>
            </a:r>
            <a:r>
              <a:rPr lang="en-US" sz="1400" b="0" i="0" u="none" dirty="0">
                <a:solidFill>
                  <a:srgbClr val="00646E"/>
                </a:solidFill>
                <a:latin typeface="Arial"/>
                <a:ea typeface="Arial Unicode MS" panose="020B0604020202020204" pitchFamily="34" charset="-128"/>
                <a:cs typeface="Arial Unicode MS" panose="020B0604020202020204" pitchFamily="34" charset="-128"/>
              </a:rPr>
              <a:t> </a:t>
            </a:r>
            <a:r>
              <a:rPr lang="en-US" sz="1400" b="0" i="0" u="none" baseline="0" dirty="0">
                <a:solidFill>
                  <a:srgbClr val="00646E"/>
                </a:solidFill>
                <a:latin typeface="Arial"/>
                <a:ea typeface="Arial Unicode MS" panose="020B0604020202020204" pitchFamily="34" charset="-128"/>
                <a:cs typeface="Arial Unicode MS" panose="020B0604020202020204" pitchFamily="34" charset="-128"/>
              </a:rPr>
              <a:t>extreme</a:t>
            </a:r>
          </a:p>
        </p:txBody>
      </p:sp>
      <p:sp>
        <p:nvSpPr>
          <p:cNvPr id="8" name="Rechteck 7">
            <a:extLst>
              <a:ext uri="{FF2B5EF4-FFF2-40B4-BE49-F238E27FC236}">
                <a16:creationId xmlns:a16="http://schemas.microsoft.com/office/drawing/2014/main" id="{6767B20A-4C9A-4358-95F7-0D56154D37F7}"/>
              </a:ext>
            </a:extLst>
          </p:cNvPr>
          <p:cNvSpPr/>
          <p:nvPr/>
        </p:nvSpPr>
        <p:spPr bwMode="auto">
          <a:xfrm>
            <a:off x="6612822" y="1237979"/>
            <a:ext cx="1135064" cy="4176580"/>
          </a:xfrm>
          <a:prstGeom prst="rect">
            <a:avLst/>
          </a:prstGeom>
          <a:noFill/>
          <a:ln w="19050">
            <a:solidFill>
              <a:srgbClr val="FF0000"/>
            </a:solid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9" name="Rechteck 8">
            <a:extLst>
              <a:ext uri="{FF2B5EF4-FFF2-40B4-BE49-F238E27FC236}">
                <a16:creationId xmlns:a16="http://schemas.microsoft.com/office/drawing/2014/main" id="{E2081696-16AF-407B-9D16-2F8E8565FB0E}"/>
              </a:ext>
            </a:extLst>
          </p:cNvPr>
          <p:cNvSpPr/>
          <p:nvPr/>
        </p:nvSpPr>
        <p:spPr bwMode="auto">
          <a:xfrm>
            <a:off x="8870106" y="1237980"/>
            <a:ext cx="1162744" cy="4170386"/>
          </a:xfrm>
          <a:prstGeom prst="rect">
            <a:avLst/>
          </a:prstGeom>
          <a:noFill/>
          <a:ln w="19050">
            <a:solidFill>
              <a:srgbClr val="FF0000"/>
            </a:solid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0" name="Rechteck 9">
            <a:extLst>
              <a:ext uri="{FF2B5EF4-FFF2-40B4-BE49-F238E27FC236}">
                <a16:creationId xmlns:a16="http://schemas.microsoft.com/office/drawing/2014/main" id="{5DDD870A-B182-4305-BF74-05ADA7DBBB1C}"/>
              </a:ext>
            </a:extLst>
          </p:cNvPr>
          <p:cNvSpPr/>
          <p:nvPr/>
        </p:nvSpPr>
        <p:spPr bwMode="auto">
          <a:xfrm>
            <a:off x="7747886" y="1237979"/>
            <a:ext cx="1122220" cy="4176580"/>
          </a:xfrm>
          <a:prstGeom prst="rect">
            <a:avLst/>
          </a:prstGeom>
          <a:noFill/>
          <a:ln w="19050">
            <a:solidFill>
              <a:srgbClr val="FF0000"/>
            </a:solid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dirty="0">
              <a:solidFill>
                <a:schemeClr val="tx1"/>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82656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699031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pic>
        <p:nvPicPr>
          <p:cNvPr id="15" name="Picture 59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373182" y="2276872"/>
            <a:ext cx="1831461" cy="349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Motor Modules C/D type in the Booksize format</a:t>
            </a:r>
            <a:br>
              <a:rPr lang="en-US">
                <a:latin typeface="Arial"/>
              </a:rPr>
            </a:br>
            <a:r>
              <a:rPr lang="en-US" baseline="0">
                <a:latin typeface="Arial"/>
              </a:rPr>
              <a:t>Single Motor Modules</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59</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Motor Module: The DC-AC inverter in the drive lineup (power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dirty="0">
                <a:solidFill>
                  <a:srgbClr val="3C464B"/>
                </a:solidFill>
              </a:rPr>
              <a:t>The Motor Module has an integrated voltage DC link and an inverter to supply a motor. </a:t>
            </a:r>
          </a:p>
          <a:p>
            <a:pPr lvl="2" algn="l" rtl="0">
              <a:lnSpc>
                <a:spcPct val="100000"/>
              </a:lnSpc>
              <a:spcBef>
                <a:spcPts val="600"/>
              </a:spcBef>
              <a:buClr>
                <a:schemeClr val="accent1"/>
              </a:buClr>
              <a:buSzPct val="100000"/>
            </a:pPr>
            <a:r>
              <a:rPr lang="en-US" sz="1600" b="0" i="0" u="none" baseline="0" dirty="0">
                <a:solidFill>
                  <a:srgbClr val="3C464B"/>
                </a:solidFill>
              </a:rPr>
              <a:t>Motor Modules provide the power for the motor – they draw their power from the DC link of the drive lineup.</a:t>
            </a:r>
          </a:p>
          <a:p>
            <a:pPr lvl="2" algn="l" rtl="0">
              <a:lnSpc>
                <a:spcPct val="100000"/>
              </a:lnSpc>
              <a:spcBef>
                <a:spcPts val="600"/>
              </a:spcBef>
              <a:buClr>
                <a:schemeClr val="accent1"/>
              </a:buClr>
              <a:buSzPct val="100000"/>
            </a:pPr>
            <a:r>
              <a:rPr lang="en-US" sz="1600" b="0" i="0" u="none" baseline="0" dirty="0">
                <a:solidFill>
                  <a:srgbClr val="3C464B"/>
                </a:solidFill>
              </a:rPr>
              <a:t>A Motor Module must be connected to a Control Unit via DRIVE-</a:t>
            </a:r>
            <a:r>
              <a:rPr lang="en-US" sz="1600" b="0" i="0" u="none" baseline="0" dirty="0" err="1">
                <a:solidFill>
                  <a:srgbClr val="3C464B"/>
                </a:solidFill>
              </a:rPr>
              <a:t>CLiQ</a:t>
            </a:r>
            <a:r>
              <a:rPr lang="en-US" sz="1600" b="0" i="0" u="none" baseline="0" dirty="0">
                <a:solidFill>
                  <a:srgbClr val="3C464B"/>
                </a:solidFill>
              </a:rPr>
              <a:t>. The open-loop and closed-loop control functions for the Motor Module are located in the CU.</a:t>
            </a:r>
          </a:p>
          <a:p>
            <a:pPr lvl="2" algn="l" rtl="0">
              <a:lnSpc>
                <a:spcPct val="100000"/>
              </a:lnSpc>
              <a:spcBef>
                <a:spcPts val="600"/>
              </a:spcBef>
              <a:buClr>
                <a:schemeClr val="accent1"/>
              </a:buClr>
              <a:buSzPct val="100000"/>
            </a:pPr>
            <a:r>
              <a:rPr lang="en-US" sz="1600" b="0" i="0" u="none" baseline="0" dirty="0">
                <a:solidFill>
                  <a:srgbClr val="3C464B"/>
                </a:solidFill>
              </a:rPr>
              <a:t>Rated output currents from 3 A to 60 A.</a:t>
            </a:r>
          </a:p>
          <a:p>
            <a:pPr lvl="2" algn="l" rtl="0">
              <a:lnSpc>
                <a:spcPct val="100000"/>
              </a:lnSpc>
              <a:spcBef>
                <a:spcPts val="600"/>
              </a:spcBef>
              <a:buClr>
                <a:schemeClr val="accent1"/>
              </a:buClr>
              <a:buSzPct val="100000"/>
            </a:pPr>
            <a:r>
              <a:rPr lang="en-US" sz="1600" b="0" i="0" u="none" baseline="0" dirty="0">
                <a:solidFill>
                  <a:srgbClr val="3C464B"/>
                </a:solidFill>
              </a:rPr>
              <a:t>C/D types are innovative devices with 200% or 300% overload (continuous/discontinuous motion).</a:t>
            </a:r>
          </a:p>
          <a:p>
            <a:pPr marL="180975" lvl="2" indent="0">
              <a:lnSpc>
                <a:spcPct val="100000"/>
              </a:lnSpc>
              <a:spcBef>
                <a:spcPts val="600"/>
              </a:spcBef>
              <a:buClr>
                <a:schemeClr val="accent1"/>
              </a:buClr>
              <a:buSzPct val="100000"/>
              <a:buNone/>
            </a:pPr>
            <a:r>
              <a:rPr lang="en-US" sz="1600" dirty="0">
                <a:highlight>
                  <a:srgbClr val="FFFF00"/>
                </a:highlight>
              </a:rPr>
              <a:t>NEW! m</a:t>
            </a:r>
            <a:r>
              <a:rPr lang="en-US" sz="1600" b="0" i="0" u="none" baseline="0" dirty="0">
                <a:highlight>
                  <a:srgbClr val="FFFF00"/>
                </a:highlight>
              </a:rPr>
              <a:t>anufactured according to </a:t>
            </a:r>
            <a:r>
              <a:rPr lang="de-DE" sz="1600" b="0" i="0" u="none" baseline="0" dirty="0">
                <a:highlight>
                  <a:srgbClr val="FFFF00"/>
                </a:highlight>
              </a:rPr>
              <a:t>e</a:t>
            </a:r>
            <a:r>
              <a:rPr lang="de-DE" sz="1600" dirty="0">
                <a:highlight>
                  <a:srgbClr val="FFFF00"/>
                </a:highlight>
              </a:rPr>
              <a:t>nvironmental </a:t>
            </a:r>
            <a:r>
              <a:rPr lang="de-DE" sz="1600" dirty="0" err="1">
                <a:highlight>
                  <a:srgbClr val="FFFF00"/>
                </a:highlight>
              </a:rPr>
              <a:t>class</a:t>
            </a:r>
            <a:r>
              <a:rPr lang="de-DE" sz="1600" dirty="0">
                <a:highlight>
                  <a:srgbClr val="FFFF00"/>
                </a:highlight>
              </a:rPr>
              <a:t>/</a:t>
            </a:r>
            <a:r>
              <a:rPr lang="de-DE" sz="1600" dirty="0" err="1">
                <a:highlight>
                  <a:srgbClr val="FFFF00"/>
                </a:highlight>
              </a:rPr>
              <a:t>harmful</a:t>
            </a:r>
            <a:r>
              <a:rPr lang="de-DE" sz="1600" dirty="0">
                <a:highlight>
                  <a:srgbClr val="FFFF00"/>
                </a:highlight>
              </a:rPr>
              <a:t> </a:t>
            </a:r>
            <a:r>
              <a:rPr lang="de-DE" sz="1600" dirty="0" err="1">
                <a:highlight>
                  <a:srgbClr val="FFFF00"/>
                </a:highlight>
              </a:rPr>
              <a:t>chemical</a:t>
            </a:r>
            <a:r>
              <a:rPr lang="de-DE" sz="1600" dirty="0">
                <a:highlight>
                  <a:srgbClr val="FFFF00"/>
                </a:highlight>
              </a:rPr>
              <a:t> </a:t>
            </a:r>
            <a:r>
              <a:rPr lang="de-DE" sz="1600" dirty="0" err="1">
                <a:highlight>
                  <a:srgbClr val="FFFF00"/>
                </a:highlight>
              </a:rPr>
              <a:t>substances</a:t>
            </a:r>
            <a:r>
              <a:rPr lang="de-DE" sz="1600" dirty="0">
                <a:highlight>
                  <a:srgbClr val="FFFF00"/>
                </a:highlight>
              </a:rPr>
              <a:t> </a:t>
            </a:r>
            <a:br>
              <a:rPr lang="de-DE" sz="1600" dirty="0">
                <a:highlight>
                  <a:srgbClr val="FFFF00"/>
                </a:highlight>
              </a:rPr>
            </a:br>
            <a:r>
              <a:rPr lang="de-DE" sz="1600" dirty="0">
                <a:highlight>
                  <a:srgbClr val="FFFF00"/>
                </a:highlight>
              </a:rPr>
              <a:t>3C3</a:t>
            </a:r>
            <a:r>
              <a:rPr lang="en-US" sz="1600" baseline="30000" dirty="0">
                <a:effectLst/>
                <a:highlight>
                  <a:srgbClr val="FFFF00"/>
                </a:highlight>
              </a:rPr>
              <a:t> 1)</a:t>
            </a:r>
            <a:r>
              <a:rPr lang="de-DE" sz="1600" dirty="0">
                <a:highlight>
                  <a:srgbClr val="FFFF00"/>
                </a:highlight>
              </a:rPr>
              <a:t> and G3</a:t>
            </a:r>
            <a:r>
              <a:rPr lang="en-US" sz="1600" baseline="30000" dirty="0">
                <a:effectLst/>
                <a:highlight>
                  <a:srgbClr val="FFFF00"/>
                </a:highlight>
              </a:rPr>
              <a:t> 2</a:t>
            </a:r>
            <a:endParaRPr lang="en-US" sz="1600" b="0" i="0" u="none" baseline="0" dirty="0">
              <a:solidFill>
                <a:srgbClr val="3C464B"/>
              </a:solidFill>
            </a:endParaRPr>
          </a:p>
          <a:p>
            <a:pPr marL="180975" lvl="2" indent="0" algn="l" rtl="0">
              <a:lnSpc>
                <a:spcPct val="100000"/>
              </a:lnSpc>
              <a:spcBef>
                <a:spcPts val="600"/>
              </a:spcBef>
              <a:buClr>
                <a:schemeClr val="accent1"/>
              </a:buClr>
              <a:buSzPct val="100000"/>
              <a:buNone/>
            </a:pPr>
            <a:endParaRPr lang="en-US" sz="1600" b="0" i="0" u="none" baseline="0" dirty="0">
              <a:solidFill>
                <a:srgbClr val="3C464B"/>
              </a:solidFill>
            </a:endParaRPr>
          </a:p>
          <a:p>
            <a:pPr lvl="2" algn="l" rtl="0">
              <a:buClr>
                <a:schemeClr val="accent1"/>
              </a:buClr>
              <a:buSzPct val="100000"/>
            </a:pPr>
            <a:endParaRPr lang="en-US" dirty="0">
              <a:solidFill>
                <a:srgbClr val="3C464B"/>
              </a:solidFill>
            </a:endParaRPr>
          </a:p>
        </p:txBody>
      </p:sp>
      <p:pic>
        <p:nvPicPr>
          <p:cNvPr id="10" name="Grafik 9" descr="Basic Line Booksiz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5253" y="2514389"/>
            <a:ext cx="847108" cy="2476922"/>
          </a:xfrm>
          <a:prstGeom prst="rect">
            <a:avLst/>
          </a:prstGeom>
        </p:spPr>
      </p:pic>
      <p:sp>
        <p:nvSpPr>
          <p:cNvPr id="16" name="Textfeld 15"/>
          <p:cNvSpPr txBox="1"/>
          <p:nvPr/>
        </p:nvSpPr>
        <p:spPr>
          <a:xfrm>
            <a:off x="1922712" y="5769260"/>
            <a:ext cx="900099" cy="32403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60A unit</a:t>
            </a:r>
            <a:br>
              <a:rPr lang="en-US" sz="800" b="0" i="0" u="none" baseline="0">
                <a:solidFill>
                  <a:srgbClr val="000000"/>
                </a:solidFill>
                <a:latin typeface="Arial"/>
                <a:ea typeface="Arial Unicode MS" panose="020B0604020202020204" pitchFamily="34" charset="-128"/>
                <a:cs typeface="Arial Unicode MS" panose="020B0604020202020204" pitchFamily="34" charset="-128"/>
              </a:rPr>
            </a:br>
            <a:r>
              <a:rPr lang="en-US" sz="800" b="0" i="0" u="none" baseline="0">
                <a:solidFill>
                  <a:srgbClr val="000000"/>
                </a:solidFill>
                <a:latin typeface="Arial"/>
                <a:ea typeface="Arial Unicode MS" panose="020B0604020202020204" pitchFamily="34" charset="-128"/>
                <a:cs typeface="Arial Unicode MS" panose="020B0604020202020204" pitchFamily="34" charset="-128"/>
              </a:rPr>
              <a:t>Width:</a:t>
            </a:r>
            <a:r>
              <a:rPr lang="en-US" sz="800" b="0" i="0" u="none">
                <a:solidFill>
                  <a:srgbClr val="000000"/>
                </a:solidFill>
                <a:latin typeface="Arial"/>
                <a:ea typeface="Arial Unicode MS" panose="020B0604020202020204" pitchFamily="34" charset="-128"/>
                <a:cs typeface="Arial Unicode MS" panose="020B0604020202020204" pitchFamily="34" charset="-128"/>
              </a:rPr>
              <a:t> </a:t>
            </a:r>
            <a:r>
              <a:rPr lang="en-US" sz="800">
                <a:solidFill>
                  <a:srgbClr val="000000"/>
                </a:solidFill>
                <a:latin typeface="Arial"/>
                <a:ea typeface="Arial Unicode MS" panose="020B0604020202020204" pitchFamily="34" charset="-128"/>
                <a:cs typeface="Arial Unicode MS" panose="020B0604020202020204" pitchFamily="34" charset="-128"/>
              </a:rPr>
              <a:t>10</a:t>
            </a:r>
            <a:r>
              <a:rPr lang="en-US" sz="800" b="0" i="0" u="none" baseline="0">
                <a:solidFill>
                  <a:srgbClr val="000000"/>
                </a:solidFill>
                <a:latin typeface="Arial"/>
                <a:ea typeface="Arial Unicode MS" panose="020B0604020202020204" pitchFamily="34" charset="-128"/>
                <a:cs typeface="Arial Unicode MS" panose="020B0604020202020204" pitchFamily="34" charset="-128"/>
              </a:rPr>
              <a:t>0mm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7" name="Textfeld 16"/>
          <p:cNvSpPr txBox="1"/>
          <p:nvPr/>
        </p:nvSpPr>
        <p:spPr>
          <a:xfrm>
            <a:off x="940932" y="5066163"/>
            <a:ext cx="781429" cy="319998"/>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3A-24A unit</a:t>
            </a:r>
            <a:br>
              <a:rPr lang="en-US" sz="800" b="0" i="0" u="none" baseline="0">
                <a:solidFill>
                  <a:srgbClr val="000000"/>
                </a:solidFill>
                <a:latin typeface="Arial"/>
                <a:ea typeface="Arial Unicode MS" panose="020B0604020202020204" pitchFamily="34" charset="-128"/>
                <a:cs typeface="Arial Unicode MS" panose="020B0604020202020204" pitchFamily="34" charset="-128"/>
              </a:rPr>
            </a:br>
            <a:r>
              <a:rPr lang="en-US" sz="800">
                <a:solidFill>
                  <a:srgbClr val="000000"/>
                </a:solidFill>
                <a:latin typeface="Arial"/>
                <a:ea typeface="Arial Unicode MS" panose="020B0604020202020204" pitchFamily="34" charset="-128"/>
                <a:cs typeface="Arial Unicode MS" panose="020B0604020202020204" pitchFamily="34" charset="-128"/>
              </a:rPr>
              <a:t>W</a:t>
            </a:r>
            <a:r>
              <a:rPr lang="en-US" sz="800" b="0" i="0" u="none" baseline="0">
                <a:solidFill>
                  <a:srgbClr val="000000"/>
                </a:solidFill>
                <a:latin typeface="Arial"/>
                <a:ea typeface="Arial Unicode MS" panose="020B0604020202020204" pitchFamily="34" charset="-128"/>
                <a:cs typeface="Arial Unicode MS" panose="020B0604020202020204" pitchFamily="34" charset="-128"/>
              </a:rPr>
              <a:t>idth: 50mm </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8" name="Textfeld 17">
            <a:extLst>
              <a:ext uri="{FF2B5EF4-FFF2-40B4-BE49-F238E27FC236}">
                <a16:creationId xmlns:a16="http://schemas.microsoft.com/office/drawing/2014/main" id="{26452AB9-133D-474B-BD78-E51CB32FACE1}"/>
              </a:ext>
            </a:extLst>
          </p:cNvPr>
          <p:cNvSpPr txBox="1"/>
          <p:nvPr/>
        </p:nvSpPr>
        <p:spPr>
          <a:xfrm>
            <a:off x="9375539" y="5612053"/>
            <a:ext cx="2736253" cy="417743"/>
          </a:xfrm>
          <a:prstGeom prst="rect">
            <a:avLst/>
          </a:prstGeom>
          <a:noFill/>
        </p:spPr>
        <p:txBody>
          <a:bodyPr wrap="square">
            <a:spAutoFit/>
          </a:bodyPr>
          <a:lstStyle/>
          <a:p>
            <a:pPr marL="228600" indent="-228600">
              <a:lnSpc>
                <a:spcPct val="110000"/>
              </a:lnSpc>
              <a:spcBef>
                <a:spcPts val="0"/>
              </a:spcBef>
              <a:buAutoNum type="arabicParenR"/>
            </a:pPr>
            <a:r>
              <a:rPr lang="en-US" sz="1000" dirty="0">
                <a:solidFill>
                  <a:schemeClr val="tx1"/>
                </a:solidFill>
              </a:rPr>
              <a:t>coating standard EN 60721-3-3</a:t>
            </a:r>
          </a:p>
          <a:p>
            <a:pPr marL="228600" indent="-228600">
              <a:lnSpc>
                <a:spcPct val="110000"/>
              </a:lnSpc>
              <a:spcBef>
                <a:spcPts val="0"/>
              </a:spcBef>
              <a:buAutoNum type="arabicParenR"/>
            </a:pPr>
            <a:r>
              <a:rPr lang="en-US" sz="1000" dirty="0">
                <a:solidFill>
                  <a:schemeClr val="tx1"/>
                </a:solidFill>
              </a:rPr>
              <a:t>coating standard d ISA-71.04</a:t>
            </a:r>
          </a:p>
        </p:txBody>
      </p:sp>
    </p:spTree>
    <p:custDataLst>
      <p:tags r:id="rId1"/>
    </p:custDataLst>
    <p:extLst>
      <p:ext uri="{BB962C8B-B14F-4D97-AF65-F5344CB8AC3E}">
        <p14:creationId xmlns:p14="http://schemas.microsoft.com/office/powerpoint/2010/main" val="38607070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18559523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216" imgH="216" progId="TCLayout.ActiveDocument.1">
                  <p:embed/>
                </p:oleObj>
              </mc:Choice>
              <mc:Fallback>
                <p:oleObj name="think-cell Foli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Rechteck 11"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a:t>
            </a:fld>
            <a:endParaRPr lang="en-US" dirty="0"/>
          </a:p>
        </p:txBody>
      </p:sp>
      <p:sp>
        <p:nvSpPr>
          <p:cNvPr id="2" name="Title 1"/>
          <p:cNvSpPr>
            <a:spLocks noGrp="1"/>
          </p:cNvSpPr>
          <p:nvPr>
            <p:ph type="title"/>
          </p:nvPr>
        </p:nvSpPr>
        <p:spPr>
          <a:xfrm>
            <a:off x="627064" y="440668"/>
            <a:ext cx="8208416" cy="720000"/>
          </a:xfrm>
        </p:spPr>
        <p:txBody>
          <a:bodyPr lIns="0" tIns="0" rIns="0" bIns="0" anchor="t" anchorCtr="0">
            <a:noAutofit/>
          </a:bodyPr>
          <a:lstStyle/>
          <a:p>
            <a:pPr rtl="0">
              <a:buSzPts val="2200"/>
            </a:pPr>
            <a:r>
              <a:rPr lang="en-US" baseline="0">
                <a:latin typeface="Arial"/>
                <a:cs typeface="Arial" charset="0"/>
              </a:rPr>
              <a:t>SINAMICS S120 single-axis drive AC/AC</a:t>
            </a:r>
            <a:br>
              <a:rPr lang="en-US">
                <a:latin typeface="Arial"/>
                <a:cs typeface="Arial" charset="0"/>
              </a:rPr>
            </a:br>
            <a:r>
              <a:rPr lang="en-US" baseline="0">
                <a:latin typeface="Arial"/>
                <a:cs typeface="Arial" charset="0"/>
              </a:rPr>
              <a:t>System components for the Blocksize and Chassis formats</a:t>
            </a:r>
            <a:endParaRPr lang="en-US" dirty="0">
              <a:latin typeface="Arial"/>
            </a:endParaRPr>
          </a:p>
        </p:txBody>
      </p:sp>
      <p:pic>
        <p:nvPicPr>
          <p:cNvPr id="88"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872" y="2156303"/>
            <a:ext cx="573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55359" y="2170819"/>
            <a:ext cx="5730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p:nvGrpSpPr>
        <p:grpSpPr>
          <a:xfrm>
            <a:off x="8598510" y="1986953"/>
            <a:ext cx="2385980" cy="4072800"/>
            <a:chOff x="8598510" y="1986953"/>
            <a:chExt cx="2385980" cy="4072800"/>
          </a:xfrm>
        </p:grpSpPr>
        <p:sp>
          <p:nvSpPr>
            <p:cNvPr id="41" name="Rectangle 5"/>
            <p:cNvSpPr>
              <a:spLocks noChangeArrowheads="1"/>
            </p:cNvSpPr>
            <p:nvPr/>
          </p:nvSpPr>
          <p:spPr bwMode="auto">
            <a:xfrm>
              <a:off x="8615089" y="1986953"/>
              <a:ext cx="2340000" cy="4072800"/>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sp>
          <p:nvSpPr>
            <p:cNvPr id="39" name="Text Box 15"/>
            <p:cNvSpPr txBox="1">
              <a:spLocks noChangeArrowheads="1"/>
            </p:cNvSpPr>
            <p:nvPr/>
          </p:nvSpPr>
          <p:spPr bwMode="auto">
            <a:xfrm>
              <a:off x="8644515" y="2114160"/>
              <a:ext cx="2339975" cy="349702"/>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b="1" i="0" u="none" baseline="0">
                  <a:solidFill>
                    <a:schemeClr val="bg1"/>
                  </a:solidFill>
                </a:rPr>
                <a:t>Options</a:t>
              </a:r>
              <a:endParaRPr lang="en-US" b="1" i="0" u="none" baseline="0" dirty="0">
                <a:solidFill>
                  <a:schemeClr val="bg1"/>
                </a:solidFill>
              </a:endParaRPr>
            </a:p>
          </p:txBody>
        </p:sp>
        <p:cxnSp>
          <p:nvCxnSpPr>
            <p:cNvPr id="29" name="Gerade Verbindung 28"/>
            <p:cNvCxnSpPr/>
            <p:nvPr/>
          </p:nvCxnSpPr>
          <p:spPr bwMode="auto">
            <a:xfrm>
              <a:off x="8598510" y="2872624"/>
              <a:ext cx="2385980" cy="0"/>
            </a:xfrm>
            <a:prstGeom prst="line">
              <a:avLst/>
            </a:prstGeom>
            <a:solidFill>
              <a:schemeClr val="tx2"/>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0" name="Text Box 15"/>
            <p:cNvSpPr txBox="1">
              <a:spLocks noChangeArrowheads="1"/>
            </p:cNvSpPr>
            <p:nvPr/>
          </p:nvSpPr>
          <p:spPr bwMode="auto">
            <a:xfrm>
              <a:off x="8836025" y="3162336"/>
              <a:ext cx="1943670" cy="1673141"/>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b="1" i="0" u="none" baseline="0">
                  <a:solidFill>
                    <a:schemeClr val="bg1"/>
                  </a:solidFill>
                </a:rPr>
                <a:t>BOP-2</a:t>
              </a:r>
            </a:p>
            <a:p>
              <a:pPr algn="ctr" rtl="0" eaLnBrk="1" hangingPunct="1">
                <a:spcBef>
                  <a:spcPct val="0"/>
                </a:spcBef>
                <a:buClrTx/>
                <a:buFontTx/>
                <a:buNone/>
              </a:pPr>
              <a:r>
                <a:rPr lang="en-US" sz="1400" b="0" i="0" u="none" baseline="0">
                  <a:solidFill>
                    <a:schemeClr val="bg1"/>
                  </a:solidFill>
                </a:rPr>
                <a:t>(for operating </a:t>
              </a:r>
            </a:p>
            <a:p>
              <a:pPr algn="ctr" rtl="0" eaLnBrk="1" hangingPunct="1">
                <a:spcBef>
                  <a:spcPct val="0"/>
                </a:spcBef>
                <a:buClrTx/>
                <a:buFontTx/>
                <a:buNone/>
              </a:pPr>
              <a:r>
                <a:rPr lang="en-US" sz="1400" b="0" i="0" u="none" baseline="0">
                  <a:solidFill>
                    <a:schemeClr val="bg1"/>
                  </a:solidFill>
                </a:rPr>
                <a:t>the CU320-2)</a:t>
              </a:r>
            </a:p>
            <a:p>
              <a:pPr algn="ctr" rtl="0" eaLnBrk="1" hangingPunct="1">
                <a:spcBef>
                  <a:spcPct val="0"/>
                </a:spcBef>
                <a:buClrTx/>
                <a:buFontTx/>
                <a:buNone/>
              </a:pPr>
              <a:endParaRPr lang="en-US" sz="1200">
                <a:solidFill>
                  <a:schemeClr val="bg1"/>
                </a:solidFill>
              </a:endParaRPr>
            </a:p>
            <a:p>
              <a:pPr algn="ctr" rtl="0" eaLnBrk="1" hangingPunct="1">
                <a:spcBef>
                  <a:spcPct val="0"/>
                </a:spcBef>
                <a:buClrTx/>
                <a:buFontTx/>
                <a:buNone/>
              </a:pPr>
              <a:r>
                <a:rPr lang="en-US" b="1" i="0" u="none" baseline="0">
                  <a:solidFill>
                    <a:schemeClr val="bg1"/>
                  </a:solidFill>
                </a:rPr>
                <a:t>CUA31; CUA32</a:t>
              </a:r>
              <a:br>
                <a:rPr lang="en-US" sz="1400" b="1">
                  <a:solidFill>
                    <a:schemeClr val="bg1"/>
                  </a:solidFill>
                </a:rPr>
              </a:br>
              <a:r>
                <a:rPr lang="en-US" sz="1400" b="0" i="0" u="none" baseline="0">
                  <a:solidFill>
                    <a:schemeClr val="bg1"/>
                  </a:solidFill>
                </a:rPr>
                <a:t>(expansion for multi-axis applications)</a:t>
              </a:r>
              <a:endParaRPr lang="en-US" sz="1400" b="0" i="0" u="none" baseline="0" dirty="0">
                <a:solidFill>
                  <a:schemeClr val="bg1"/>
                </a:solidFill>
              </a:endParaRPr>
            </a:p>
          </p:txBody>
        </p:sp>
      </p:grpSp>
      <p:grpSp>
        <p:nvGrpSpPr>
          <p:cNvPr id="10" name="Gruppieren 9"/>
          <p:cNvGrpSpPr/>
          <p:nvPr/>
        </p:nvGrpSpPr>
        <p:grpSpPr>
          <a:xfrm>
            <a:off x="717601" y="1970087"/>
            <a:ext cx="2609265" cy="4072801"/>
            <a:chOff x="717601" y="1970087"/>
            <a:chExt cx="2609265" cy="4072801"/>
          </a:xfrm>
        </p:grpSpPr>
        <p:sp>
          <p:nvSpPr>
            <p:cNvPr id="42" name="Rectangle 6"/>
            <p:cNvSpPr>
              <a:spLocks noChangeArrowheads="1"/>
            </p:cNvSpPr>
            <p:nvPr/>
          </p:nvSpPr>
          <p:spPr bwMode="auto">
            <a:xfrm>
              <a:off x="717601" y="1970087"/>
              <a:ext cx="2609265" cy="4072801"/>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sp>
          <p:nvSpPr>
            <p:cNvPr id="36" name="Text Box 15"/>
            <p:cNvSpPr txBox="1">
              <a:spLocks noChangeArrowheads="1"/>
            </p:cNvSpPr>
            <p:nvPr/>
          </p:nvSpPr>
          <p:spPr bwMode="auto">
            <a:xfrm>
              <a:off x="734579" y="2114160"/>
              <a:ext cx="2550961" cy="71903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b="1" i="0" u="none" baseline="0">
                  <a:solidFill>
                    <a:schemeClr val="bg1"/>
                  </a:solidFill>
                </a:rPr>
                <a:t>Control Unit</a:t>
              </a:r>
            </a:p>
            <a:p>
              <a:pPr algn="ctr" rtl="0" eaLnBrk="1" hangingPunct="1">
                <a:spcBef>
                  <a:spcPct val="0"/>
                </a:spcBef>
                <a:buClrTx/>
                <a:buFontTx/>
                <a:buNone/>
              </a:pPr>
              <a:r>
                <a:rPr lang="en-US" sz="1200" b="1" i="0" u="none" baseline="0">
                  <a:solidFill>
                    <a:schemeClr val="bg1"/>
                  </a:solidFill>
                </a:rPr>
                <a:t>(identical for Blocksize and Chassis formats)</a:t>
              </a:r>
              <a:endParaRPr lang="en-US" sz="1200" b="1" i="0" u="none" baseline="0" dirty="0">
                <a:solidFill>
                  <a:schemeClr val="bg1"/>
                </a:solidFill>
              </a:endParaRPr>
            </a:p>
          </p:txBody>
        </p:sp>
        <p:cxnSp>
          <p:nvCxnSpPr>
            <p:cNvPr id="35" name="Gerade Verbindung 34"/>
            <p:cNvCxnSpPr/>
            <p:nvPr/>
          </p:nvCxnSpPr>
          <p:spPr bwMode="auto">
            <a:xfrm>
              <a:off x="717602" y="2872624"/>
              <a:ext cx="2609264" cy="0"/>
            </a:xfrm>
            <a:prstGeom prst="line">
              <a:avLst/>
            </a:prstGeom>
            <a:solidFill>
              <a:schemeClr val="tx2"/>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248835" name="Picture 3" descr="D:\02_F80\00_Daten\05_Bilder\Produktbilder\Grafiken\CU310-PN_P_D211_XX_00307P.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88894" y="3032956"/>
              <a:ext cx="621949" cy="122413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5"/>
            <p:cNvSpPr txBox="1">
              <a:spLocks noChangeArrowheads="1"/>
            </p:cNvSpPr>
            <p:nvPr/>
          </p:nvSpPr>
          <p:spPr bwMode="auto">
            <a:xfrm>
              <a:off x="763008" y="3162336"/>
              <a:ext cx="2339975" cy="565146"/>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b="1" i="0" u="none" baseline="0">
                  <a:solidFill>
                    <a:schemeClr val="bg1"/>
                  </a:solidFill>
                </a:rPr>
                <a:t>CU310-2</a:t>
              </a:r>
              <a:r>
                <a:rPr lang="en-US" sz="1400" b="1" i="0" u="none" baseline="0">
                  <a:solidFill>
                    <a:schemeClr val="bg1"/>
                  </a:solidFill>
                </a:rPr>
                <a:t> </a:t>
              </a:r>
            </a:p>
            <a:p>
              <a:pPr algn="ctr" rtl="0" eaLnBrk="1" hangingPunct="1">
                <a:spcBef>
                  <a:spcPct val="0"/>
                </a:spcBef>
                <a:buClrTx/>
                <a:buFontTx/>
                <a:buNone/>
              </a:pPr>
              <a:endParaRPr lang="en-US" sz="1400" b="1" dirty="0">
                <a:solidFill>
                  <a:schemeClr val="bg1"/>
                </a:solidFill>
              </a:endParaRPr>
            </a:p>
          </p:txBody>
        </p:sp>
        <p:sp>
          <p:nvSpPr>
            <p:cNvPr id="28" name="Text Box 15"/>
            <p:cNvSpPr txBox="1">
              <a:spLocks noChangeArrowheads="1"/>
            </p:cNvSpPr>
            <p:nvPr/>
          </p:nvSpPr>
          <p:spPr bwMode="auto">
            <a:xfrm>
              <a:off x="878880" y="4459644"/>
              <a:ext cx="2339975" cy="349702"/>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rtl="0" eaLnBrk="1" hangingPunct="1">
                <a:spcBef>
                  <a:spcPct val="0"/>
                </a:spcBef>
                <a:buClrTx/>
                <a:buFontTx/>
                <a:buNone/>
              </a:pPr>
              <a:r>
                <a:rPr lang="en-US" b="1" i="0" u="none" baseline="0">
                  <a:solidFill>
                    <a:schemeClr val="bg1"/>
                  </a:solidFill>
                </a:rPr>
                <a:t>SIMOTION 410 </a:t>
              </a:r>
              <a:endParaRPr lang="en-US" b="1" i="0" u="none" baseline="0" dirty="0">
                <a:solidFill>
                  <a:schemeClr val="bg1"/>
                </a:solidFill>
              </a:endParaRPr>
            </a:p>
          </p:txBody>
        </p:sp>
        <p:pic>
          <p:nvPicPr>
            <p:cNvPr id="248836" name="Picture 4" descr="D:\02_F80\00_Daten\05_Bilder\Produktbilder\Grafiken\Simotion 410 PN-DP_P_D211_XX_00261P.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94206" y="4729570"/>
              <a:ext cx="587871" cy="12248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uppieren 6"/>
          <p:cNvGrpSpPr/>
          <p:nvPr/>
        </p:nvGrpSpPr>
        <p:grpSpPr>
          <a:xfrm>
            <a:off x="4417284" y="1988840"/>
            <a:ext cx="3014039" cy="4076065"/>
            <a:chOff x="4417284" y="1988840"/>
            <a:chExt cx="3014039" cy="4076065"/>
          </a:xfrm>
        </p:grpSpPr>
        <p:sp>
          <p:nvSpPr>
            <p:cNvPr id="43" name="Rectangle 7"/>
            <p:cNvSpPr>
              <a:spLocks noChangeArrowheads="1"/>
            </p:cNvSpPr>
            <p:nvPr/>
          </p:nvSpPr>
          <p:spPr bwMode="auto">
            <a:xfrm>
              <a:off x="4460726" y="1988840"/>
              <a:ext cx="2970597" cy="4076065"/>
            </a:xfrm>
            <a:prstGeom prst="rect">
              <a:avLst/>
            </a:prstGeom>
            <a:solidFill>
              <a:srgbClr val="41AAAA"/>
            </a:solidFill>
            <a:ln w="12700">
              <a:solidFill>
                <a:schemeClr val="accent2"/>
              </a:solidFill>
              <a:miter lim="800000"/>
              <a:headEnd/>
              <a:tailEnd/>
            </a:ln>
            <a:effectLst>
              <a:prstShdw prst="shdw17" dist="17961" dir="2700000">
                <a:schemeClr val="bg1">
                  <a:gamma/>
                  <a:shade val="60000"/>
                  <a:invGamma/>
                </a:schemeClr>
              </a:prstShdw>
            </a:effectLst>
          </p:spPr>
          <p:txBody>
            <a:bodyPr wrap="none" anchor="ctr">
              <a:noAutofit/>
            </a:bodyPr>
            <a:lstStyle/>
            <a:p>
              <a:pPr algn="ctr" rtl="0">
                <a:defRPr/>
              </a:pPr>
              <a:endParaRPr lang="en-US" dirty="0">
                <a:solidFill>
                  <a:schemeClr val="dk1"/>
                </a:solidFill>
                <a:latin typeface="Arial" charset="0"/>
              </a:endParaRPr>
            </a:p>
          </p:txBody>
        </p:sp>
        <p:sp>
          <p:nvSpPr>
            <p:cNvPr id="51" name="Text Box 15"/>
            <p:cNvSpPr txBox="1">
              <a:spLocks noChangeArrowheads="1"/>
            </p:cNvSpPr>
            <p:nvPr/>
          </p:nvSpPr>
          <p:spPr bwMode="auto">
            <a:xfrm>
              <a:off x="4801637" y="2165240"/>
              <a:ext cx="2339975" cy="349702"/>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b="1" i="0" u="none" baseline="0">
                  <a:solidFill>
                    <a:schemeClr val="bg1"/>
                  </a:solidFill>
                </a:rPr>
                <a:t>Power Modules</a:t>
              </a:r>
              <a:endParaRPr lang="en-US" b="1" i="0" u="none" baseline="0" dirty="0">
                <a:solidFill>
                  <a:schemeClr val="bg1"/>
                </a:solidFill>
              </a:endParaRPr>
            </a:p>
          </p:txBody>
        </p:sp>
        <p:cxnSp>
          <p:nvCxnSpPr>
            <p:cNvPr id="27" name="Gerade Verbindung 26"/>
            <p:cNvCxnSpPr/>
            <p:nvPr/>
          </p:nvCxnSpPr>
          <p:spPr bwMode="auto">
            <a:xfrm>
              <a:off x="4417284" y="2872624"/>
              <a:ext cx="3014039" cy="0"/>
            </a:xfrm>
            <a:prstGeom prst="line">
              <a:avLst/>
            </a:prstGeom>
            <a:solidFill>
              <a:schemeClr val="tx2"/>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4" name="Text Box 15"/>
            <p:cNvSpPr txBox="1">
              <a:spLocks noChangeArrowheads="1"/>
            </p:cNvSpPr>
            <p:nvPr/>
          </p:nvSpPr>
          <p:spPr bwMode="auto">
            <a:xfrm>
              <a:off x="4445968" y="2978833"/>
              <a:ext cx="2339975" cy="2350250"/>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b="1" i="0" u="none" baseline="0">
                  <a:solidFill>
                    <a:schemeClr val="bg1"/>
                  </a:solidFill>
                </a:rPr>
                <a:t>PM240-2</a:t>
              </a:r>
            </a:p>
            <a:p>
              <a:pPr algn="ctr" rtl="0" eaLnBrk="1" hangingPunct="1">
                <a:spcBef>
                  <a:spcPct val="0"/>
                </a:spcBef>
              </a:pPr>
              <a:r>
                <a:rPr lang="en-US" sz="1400" b="1" i="0" u="none" baseline="0">
                  <a:solidFill>
                    <a:schemeClr val="bg1"/>
                  </a:solidFill>
                </a:rPr>
                <a:t>Blocksize format </a:t>
              </a:r>
            </a:p>
            <a:p>
              <a:pPr algn="ctr" rtl="0" eaLnBrk="1" hangingPunct="1">
                <a:spcBef>
                  <a:spcPct val="0"/>
                </a:spcBef>
                <a:buClrTx/>
                <a:buFontTx/>
                <a:buNone/>
              </a:pPr>
              <a:r>
                <a:rPr lang="en-US" sz="1400" b="0" i="0" u="none" baseline="0">
                  <a:solidFill>
                    <a:schemeClr val="bg1"/>
                  </a:solidFill>
                </a:rPr>
                <a:t>Air-cooled modules </a:t>
              </a:r>
            </a:p>
            <a:p>
              <a:pPr algn="ctr" rtl="0" eaLnBrk="1" hangingPunct="1">
                <a:spcBef>
                  <a:spcPct val="0"/>
                </a:spcBef>
                <a:buClrTx/>
                <a:buFontTx/>
                <a:buNone/>
              </a:pPr>
              <a:r>
                <a:rPr lang="en-US" sz="1400" b="0" i="0" u="none" baseline="0">
                  <a:solidFill>
                    <a:schemeClr val="bg1"/>
                  </a:solidFill>
                </a:rPr>
                <a:t> </a:t>
              </a:r>
            </a:p>
            <a:p>
              <a:pPr algn="ctr" rtl="0" eaLnBrk="1" hangingPunct="1">
                <a:spcBef>
                  <a:spcPct val="0"/>
                </a:spcBef>
                <a:buClrTx/>
                <a:buFontTx/>
                <a:buNone/>
              </a:pPr>
              <a:endParaRPr lang="en-US" sz="1400" b="1">
                <a:solidFill>
                  <a:schemeClr val="bg1"/>
                </a:solidFill>
              </a:endParaRPr>
            </a:p>
            <a:p>
              <a:pPr algn="ctr" rtl="0" eaLnBrk="1" hangingPunct="1">
                <a:spcBef>
                  <a:spcPct val="0"/>
                </a:spcBef>
                <a:buClrTx/>
                <a:buFontTx/>
                <a:buNone/>
              </a:pPr>
              <a:endParaRPr lang="en-US" sz="1400" b="1">
                <a:solidFill>
                  <a:schemeClr val="bg1"/>
                </a:solidFill>
              </a:endParaRPr>
            </a:p>
            <a:p>
              <a:pPr algn="ctr" rtl="0" eaLnBrk="1" hangingPunct="1">
                <a:spcBef>
                  <a:spcPct val="0"/>
                </a:spcBef>
                <a:buClrTx/>
                <a:buFontTx/>
                <a:buNone/>
              </a:pPr>
              <a:r>
                <a:rPr lang="en-US" b="1" i="0" u="none" baseline="0">
                  <a:solidFill>
                    <a:schemeClr val="bg1"/>
                  </a:solidFill>
                </a:rPr>
                <a:t>Power Module</a:t>
              </a:r>
            </a:p>
            <a:p>
              <a:pPr algn="ctr" rtl="0" eaLnBrk="1" hangingPunct="1">
                <a:spcBef>
                  <a:spcPct val="0"/>
                </a:spcBef>
              </a:pPr>
              <a:r>
                <a:rPr lang="en-US" sz="1400" b="1" i="0" u="none" baseline="0">
                  <a:solidFill>
                    <a:schemeClr val="bg1"/>
                  </a:solidFill>
                </a:rPr>
                <a:t>Chassis format</a:t>
              </a:r>
            </a:p>
            <a:p>
              <a:pPr algn="ctr" rtl="0" eaLnBrk="1" hangingPunct="1">
                <a:spcBef>
                  <a:spcPct val="0"/>
                </a:spcBef>
                <a:buClrTx/>
                <a:buFontTx/>
                <a:buNone/>
              </a:pPr>
              <a:r>
                <a:rPr lang="en-US" sz="1400" b="0" i="0" u="none" baseline="0">
                  <a:solidFill>
                    <a:schemeClr val="bg1"/>
                  </a:solidFill>
                </a:rPr>
                <a:t>Liquid and water-cooled modules </a:t>
              </a:r>
              <a:endParaRPr lang="en-US" sz="1400" b="0" i="0" u="none" baseline="0" dirty="0">
                <a:solidFill>
                  <a:schemeClr val="bg1"/>
                </a:solidFill>
              </a:endParaRPr>
            </a:p>
          </p:txBody>
        </p:sp>
      </p:grpSp>
      <p:pic>
        <p:nvPicPr>
          <p:cNvPr id="31" name="Grafik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29632" y="3032955"/>
            <a:ext cx="557675" cy="1102123"/>
          </a:xfrm>
          <a:prstGeom prst="rect">
            <a:avLst/>
          </a:prstGeom>
        </p:spPr>
      </p:pic>
      <p:sp>
        <p:nvSpPr>
          <p:cNvPr id="32" name="Textfeld 31"/>
          <p:cNvSpPr txBox="1"/>
          <p:nvPr/>
        </p:nvSpPr>
        <p:spPr>
          <a:xfrm>
            <a:off x="6177180" y="3877896"/>
            <a:ext cx="678079" cy="257182"/>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600" b="0" i="0" u="none" baseline="0" dirty="0">
                <a:solidFill>
                  <a:schemeClr val="lt1"/>
                </a:solidFill>
                <a:latin typeface="Arial"/>
                <a:ea typeface="Arial Unicode MS" panose="020B0604020202020204" pitchFamily="34" charset="-128"/>
                <a:cs typeface="Arial Unicode MS" panose="020B0604020202020204" pitchFamily="34" charset="-128"/>
              </a:rPr>
              <a:t>PM240-2 FSC </a:t>
            </a:r>
            <a:br>
              <a:rPr lang="en-US" sz="600" b="0" i="0" u="none" baseline="0" dirty="0">
                <a:solidFill>
                  <a:schemeClr val="lt1"/>
                </a:solidFill>
                <a:latin typeface="Arial"/>
                <a:ea typeface="Arial Unicode MS" panose="020B0604020202020204" pitchFamily="34" charset="-128"/>
                <a:cs typeface="Arial Unicode MS" panose="020B0604020202020204" pitchFamily="34" charset="-128"/>
              </a:rPr>
            </a:br>
            <a:r>
              <a:rPr lang="en-US" sz="600" dirty="0">
                <a:solidFill>
                  <a:schemeClr val="lt1"/>
                </a:solidFill>
                <a:latin typeface="Arial"/>
                <a:ea typeface="Arial Unicode MS" panose="020B0604020202020204" pitchFamily="34" charset="-128"/>
                <a:cs typeface="Arial Unicode MS" panose="020B0604020202020204" pitchFamily="34" charset="-128"/>
              </a:rPr>
              <a:t>with</a:t>
            </a:r>
            <a:r>
              <a:rPr lang="en-US" sz="600" b="0" i="0" u="none" baseline="0" dirty="0">
                <a:solidFill>
                  <a:schemeClr val="lt1"/>
                </a:solidFill>
                <a:latin typeface="Arial"/>
                <a:ea typeface="Arial Unicode MS" panose="020B0604020202020204" pitchFamily="34" charset="-128"/>
                <a:cs typeface="Arial Unicode MS" panose="020B0604020202020204" pitchFamily="34" charset="-128"/>
              </a:rPr>
              <a:t> CU310-2</a:t>
            </a:r>
          </a:p>
        </p:txBody>
      </p:sp>
      <p:sp>
        <p:nvSpPr>
          <p:cNvPr id="33" name="Textfeld 32"/>
          <p:cNvSpPr txBox="1"/>
          <p:nvPr/>
        </p:nvSpPr>
        <p:spPr>
          <a:xfrm>
            <a:off x="6213184" y="5697252"/>
            <a:ext cx="678079" cy="257182"/>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600" b="0" i="0" u="none" baseline="0" dirty="0">
                <a:solidFill>
                  <a:schemeClr val="lt1"/>
                </a:solidFill>
                <a:latin typeface="Arial"/>
                <a:ea typeface="Arial Unicode MS" panose="020B0604020202020204" pitchFamily="34" charset="-128"/>
                <a:cs typeface="Arial Unicode MS" panose="020B0604020202020204" pitchFamily="34" charset="-128"/>
              </a:rPr>
              <a:t>Power Module</a:t>
            </a:r>
          </a:p>
          <a:p>
            <a:pPr algn="l" rtl="0" eaLnBrk="1" fontAlgn="base" hangingPunct="1">
              <a:lnSpc>
                <a:spcPct val="110000"/>
              </a:lnSpc>
              <a:spcBef>
                <a:spcPts val="0"/>
              </a:spcBef>
              <a:spcAft>
                <a:spcPct val="0"/>
              </a:spcAft>
            </a:pPr>
            <a:r>
              <a:rPr lang="en-US" sz="600" dirty="0">
                <a:solidFill>
                  <a:schemeClr val="lt1"/>
                </a:solidFill>
                <a:latin typeface="Arial"/>
                <a:ea typeface="Arial Unicode MS" panose="020B0604020202020204" pitchFamily="34" charset="-128"/>
                <a:cs typeface="Arial Unicode MS" panose="020B0604020202020204" pitchFamily="34" charset="-128"/>
              </a:rPr>
              <a:t>Chassis</a:t>
            </a:r>
            <a:endParaRPr lang="en-US" sz="600" b="0" i="0" u="none" baseline="0" dirty="0">
              <a:solidFill>
                <a:schemeClr val="lt1"/>
              </a:solidFill>
              <a:latin typeface="Arial"/>
              <a:ea typeface="Arial Unicode MS" panose="020B0604020202020204" pitchFamily="34" charset="-128"/>
              <a:cs typeface="Arial Unicode MS" panose="020B0604020202020204" pitchFamily="34" charset="-128"/>
            </a:endParaRPr>
          </a:p>
        </p:txBody>
      </p:sp>
      <p:pic>
        <p:nvPicPr>
          <p:cNvPr id="38" name="Picture 515" descr="C:\Users\z001tyyt\AppData\Local\Microsoft\Windows\Temporary Internet Files\Content.IE5\7V1LZ95F\P_D211_XX_00039P.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47351" y="4185084"/>
            <a:ext cx="539956" cy="1793875"/>
          </a:xfrm>
          <a:prstGeom prst="rect">
            <a:avLst/>
          </a:prstGeom>
          <a:noFill/>
          <a:extLst>
            <a:ext uri="{909E8E84-426E-40DD-AFC4-6F175D3DCCD1}">
              <a14:hiddenFill xmlns:a14="http://schemas.microsoft.com/office/drawing/2010/main">
                <a:solidFill>
                  <a:srgbClr val="FFFFFF"/>
                </a:solidFill>
              </a14:hiddenFill>
            </a:ext>
          </a:extLst>
        </p:spPr>
      </p:pic>
      <p:sp>
        <p:nvSpPr>
          <p:cNvPr id="44" name="Interaktive Schaltfläche: Nächste(r) oder Weiter 43">
            <a:hlinkClick r:id="rId13" action="ppaction://hlinksldjump" highlightClick="1"/>
          </p:cNvPr>
          <p:cNvSpPr/>
          <p:nvPr/>
        </p:nvSpPr>
        <p:spPr bwMode="auto">
          <a:xfrm>
            <a:off x="4659015" y="5445224"/>
            <a:ext cx="252000" cy="252000"/>
          </a:xfrm>
          <a:prstGeom prst="actionButtonForwardNex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en-US"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45" name="Textfeld 44"/>
          <p:cNvSpPr txBox="1"/>
          <p:nvPr/>
        </p:nvSpPr>
        <p:spPr>
          <a:xfrm>
            <a:off x="4659015" y="5728102"/>
            <a:ext cx="1188132" cy="257182"/>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600" b="0" i="0" u="none" baseline="0" dirty="0">
                <a:solidFill>
                  <a:schemeClr val="lt1"/>
                </a:solidFill>
                <a:latin typeface="Arial"/>
                <a:ea typeface="Arial Unicode MS" panose="020B0604020202020204" pitchFamily="34" charset="-128"/>
                <a:cs typeface="Arial Unicode MS" panose="020B0604020202020204" pitchFamily="34" charset="-128"/>
              </a:rPr>
              <a:t>Definition</a:t>
            </a:r>
            <a:r>
              <a:rPr lang="en-US" sz="600" b="0" i="0" u="none" dirty="0">
                <a:solidFill>
                  <a:schemeClr val="lt1"/>
                </a:solidFill>
                <a:latin typeface="Arial"/>
                <a:ea typeface="Arial Unicode MS" panose="020B0604020202020204" pitchFamily="34" charset="-128"/>
                <a:cs typeface="Arial Unicode MS" panose="020B0604020202020204" pitchFamily="34" charset="-128"/>
              </a:rPr>
              <a:t> liquid and</a:t>
            </a:r>
            <a:br>
              <a:rPr lang="en-US" sz="600" dirty="0">
                <a:solidFill>
                  <a:schemeClr val="lt1"/>
                </a:solidFill>
                <a:latin typeface="Arial"/>
                <a:ea typeface="Arial Unicode MS" panose="020B0604020202020204" pitchFamily="34" charset="-128"/>
                <a:cs typeface="Arial Unicode MS" panose="020B0604020202020204" pitchFamily="34" charset="-128"/>
              </a:rPr>
            </a:br>
            <a:r>
              <a:rPr lang="en-US" sz="600" dirty="0">
                <a:solidFill>
                  <a:schemeClr val="lt1"/>
                </a:solidFill>
                <a:latin typeface="Arial"/>
                <a:ea typeface="Arial Unicode MS" panose="020B0604020202020204" pitchFamily="34" charset="-128"/>
                <a:cs typeface="Arial Unicode MS" panose="020B0604020202020204" pitchFamily="34" charset="-128"/>
              </a:rPr>
              <a:t>water cooling see page 53/54</a:t>
            </a:r>
            <a:endParaRPr lang="en-US" sz="600" b="0" i="0" u="none" baseline="0" dirty="0">
              <a:solidFill>
                <a:schemeClr val="lt1"/>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1668482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492816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Motor Modules C/D type in the Booksize format</a:t>
            </a:r>
            <a:br>
              <a:rPr lang="en-US">
                <a:latin typeface="Arial"/>
              </a:rPr>
            </a:br>
            <a:r>
              <a:rPr lang="en-US" baseline="0">
                <a:latin typeface="Arial"/>
              </a:rPr>
              <a:t>Double Motor Modules</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60</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Motor Module: The DC-AC inverter in the drive lineup (power unit)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dirty="0">
                <a:solidFill>
                  <a:srgbClr val="3C464B"/>
                </a:solidFill>
              </a:rPr>
              <a:t>Motor Modules provide the power for the motor – they draw their power from the DC link of the drive lineup.</a:t>
            </a:r>
          </a:p>
          <a:p>
            <a:pPr lvl="2" algn="l" rtl="0">
              <a:lnSpc>
                <a:spcPct val="100000"/>
              </a:lnSpc>
              <a:spcBef>
                <a:spcPts val="600"/>
              </a:spcBef>
              <a:buClr>
                <a:schemeClr val="accent1"/>
              </a:buClr>
              <a:buSzPct val="100000"/>
            </a:pPr>
            <a:r>
              <a:rPr lang="en-US" sz="1600" b="0" i="0" u="none" baseline="0" dirty="0">
                <a:solidFill>
                  <a:srgbClr val="3C464B"/>
                </a:solidFill>
              </a:rPr>
              <a:t>A Motor Module must be connected to a Control Unit via DRIVE-</a:t>
            </a:r>
            <a:r>
              <a:rPr lang="en-US" sz="1600" b="0" i="0" u="none" baseline="0" dirty="0" err="1">
                <a:solidFill>
                  <a:srgbClr val="3C464B"/>
                </a:solidFill>
              </a:rPr>
              <a:t>CLiQ</a:t>
            </a:r>
            <a:r>
              <a:rPr lang="en-US" sz="1600" b="0" i="0" u="none" baseline="0" dirty="0">
                <a:solidFill>
                  <a:srgbClr val="3C464B"/>
                </a:solidFill>
              </a:rPr>
              <a:t>. The open-loop and closed-loop control functions for the Motor Module are located in the CU.</a:t>
            </a:r>
          </a:p>
          <a:p>
            <a:pPr lvl="2" algn="l" rtl="0">
              <a:lnSpc>
                <a:spcPct val="100000"/>
              </a:lnSpc>
              <a:spcBef>
                <a:spcPts val="600"/>
              </a:spcBef>
              <a:buClr>
                <a:schemeClr val="accent1"/>
              </a:buClr>
              <a:buSzPct val="100000"/>
            </a:pPr>
            <a:r>
              <a:rPr lang="en-US" sz="1600" b="0" i="0" u="none" baseline="0" dirty="0">
                <a:solidFill>
                  <a:srgbClr val="3C464B"/>
                </a:solidFill>
              </a:rPr>
              <a:t>Rated output currents of </a:t>
            </a:r>
            <a:r>
              <a:rPr lang="en-US" sz="1600" b="0" i="0" u="none" baseline="0" dirty="0"/>
              <a:t>2 x 3 A to 2 x 18 A</a:t>
            </a:r>
          </a:p>
          <a:p>
            <a:pPr lvl="2" algn="l" rtl="0">
              <a:lnSpc>
                <a:spcPct val="100000"/>
              </a:lnSpc>
              <a:spcBef>
                <a:spcPts val="600"/>
              </a:spcBef>
              <a:buClr>
                <a:schemeClr val="accent1"/>
              </a:buClr>
              <a:buSzPct val="100000"/>
            </a:pPr>
            <a:r>
              <a:rPr lang="en-US" sz="1600" b="0" i="0" u="none" baseline="0" dirty="0">
                <a:solidFill>
                  <a:srgbClr val="3C464B"/>
                </a:solidFill>
              </a:rPr>
              <a:t>C/D types are innovative devices with 200% or 300% overload (continuous/discontinuous motion). </a:t>
            </a:r>
          </a:p>
          <a:p>
            <a:pPr marL="180975" lvl="2" indent="0">
              <a:lnSpc>
                <a:spcPct val="100000"/>
              </a:lnSpc>
              <a:spcBef>
                <a:spcPts val="600"/>
              </a:spcBef>
              <a:buClr>
                <a:schemeClr val="accent1"/>
              </a:buClr>
              <a:buSzPct val="100000"/>
              <a:buNone/>
            </a:pPr>
            <a:r>
              <a:rPr lang="en-US" sz="1600" dirty="0">
                <a:highlight>
                  <a:srgbClr val="FFFF00"/>
                </a:highlight>
              </a:rPr>
              <a:t>NEW! m</a:t>
            </a:r>
            <a:r>
              <a:rPr lang="en-US" sz="1600" b="0" i="0" u="none" baseline="0" dirty="0">
                <a:highlight>
                  <a:srgbClr val="FFFF00"/>
                </a:highlight>
              </a:rPr>
              <a:t>anufactured according to </a:t>
            </a:r>
            <a:r>
              <a:rPr lang="de-DE" sz="1600" b="0" i="0" u="none" baseline="0" dirty="0">
                <a:highlight>
                  <a:srgbClr val="FFFF00"/>
                </a:highlight>
              </a:rPr>
              <a:t>e</a:t>
            </a:r>
            <a:r>
              <a:rPr lang="de-DE" sz="1600" dirty="0">
                <a:highlight>
                  <a:srgbClr val="FFFF00"/>
                </a:highlight>
              </a:rPr>
              <a:t>nvironmental </a:t>
            </a:r>
            <a:r>
              <a:rPr lang="de-DE" sz="1600" dirty="0" err="1">
                <a:highlight>
                  <a:srgbClr val="FFFF00"/>
                </a:highlight>
              </a:rPr>
              <a:t>class</a:t>
            </a:r>
            <a:r>
              <a:rPr lang="de-DE" sz="1600" dirty="0">
                <a:highlight>
                  <a:srgbClr val="FFFF00"/>
                </a:highlight>
              </a:rPr>
              <a:t>/</a:t>
            </a:r>
            <a:r>
              <a:rPr lang="de-DE" sz="1600" dirty="0" err="1">
                <a:highlight>
                  <a:srgbClr val="FFFF00"/>
                </a:highlight>
              </a:rPr>
              <a:t>harmful</a:t>
            </a:r>
            <a:r>
              <a:rPr lang="de-DE" sz="1600" dirty="0">
                <a:highlight>
                  <a:srgbClr val="FFFF00"/>
                </a:highlight>
              </a:rPr>
              <a:t> </a:t>
            </a:r>
            <a:r>
              <a:rPr lang="de-DE" sz="1600" dirty="0" err="1">
                <a:highlight>
                  <a:srgbClr val="FFFF00"/>
                </a:highlight>
              </a:rPr>
              <a:t>chemical</a:t>
            </a:r>
            <a:r>
              <a:rPr lang="de-DE" sz="1600" dirty="0">
                <a:highlight>
                  <a:srgbClr val="FFFF00"/>
                </a:highlight>
              </a:rPr>
              <a:t> </a:t>
            </a:r>
            <a:r>
              <a:rPr lang="de-DE" sz="1600" dirty="0" err="1">
                <a:highlight>
                  <a:srgbClr val="FFFF00"/>
                </a:highlight>
              </a:rPr>
              <a:t>substances</a:t>
            </a:r>
            <a:r>
              <a:rPr lang="de-DE" sz="1600" dirty="0">
                <a:highlight>
                  <a:srgbClr val="FFFF00"/>
                </a:highlight>
              </a:rPr>
              <a:t> </a:t>
            </a:r>
            <a:br>
              <a:rPr lang="de-DE" sz="1600" dirty="0">
                <a:highlight>
                  <a:srgbClr val="FFFF00"/>
                </a:highlight>
              </a:rPr>
            </a:br>
            <a:r>
              <a:rPr lang="de-DE" sz="1600" dirty="0">
                <a:highlight>
                  <a:srgbClr val="FFFF00"/>
                </a:highlight>
              </a:rPr>
              <a:t>3C3</a:t>
            </a:r>
            <a:r>
              <a:rPr lang="en-US" sz="1600" baseline="30000" dirty="0">
                <a:effectLst/>
                <a:highlight>
                  <a:srgbClr val="FFFF00"/>
                </a:highlight>
              </a:rPr>
              <a:t> 1)</a:t>
            </a:r>
            <a:r>
              <a:rPr lang="de-DE" sz="1600" dirty="0">
                <a:highlight>
                  <a:srgbClr val="FFFF00"/>
                </a:highlight>
              </a:rPr>
              <a:t> and G3</a:t>
            </a:r>
            <a:r>
              <a:rPr lang="en-US" sz="1600" baseline="30000" dirty="0">
                <a:effectLst/>
                <a:highlight>
                  <a:srgbClr val="FFFF00"/>
                </a:highlight>
              </a:rPr>
              <a:t> 2</a:t>
            </a:r>
            <a:endParaRPr lang="en-US" sz="1600" b="0" i="0" u="none" baseline="0" dirty="0">
              <a:solidFill>
                <a:srgbClr val="3C464B"/>
              </a:solidFill>
            </a:endParaRPr>
          </a:p>
          <a:p>
            <a:pPr marL="180975" lvl="2" indent="0" algn="l" rtl="0">
              <a:lnSpc>
                <a:spcPct val="100000"/>
              </a:lnSpc>
              <a:spcBef>
                <a:spcPts val="600"/>
              </a:spcBef>
              <a:buClr>
                <a:schemeClr val="accent1"/>
              </a:buClr>
              <a:buSzPct val="100000"/>
              <a:buNone/>
            </a:pPr>
            <a:endParaRPr lang="en-US" sz="1600" b="0" i="0" u="none" baseline="0" dirty="0">
              <a:solidFill>
                <a:srgbClr val="3C464B"/>
              </a:solidFill>
            </a:endParaRPr>
          </a:p>
          <a:p>
            <a:pPr marL="180975" lvl="2" indent="0" algn="l" rtl="0">
              <a:buClr>
                <a:schemeClr val="accent1"/>
              </a:buClr>
              <a:buSzPct val="100000"/>
              <a:buNone/>
            </a:pPr>
            <a:endParaRPr lang="en-US" dirty="0"/>
          </a:p>
        </p:txBody>
      </p:sp>
      <p:pic>
        <p:nvPicPr>
          <p:cNvPr id="10" name="Grafik 9" descr="Basic Line Booksiz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02633" y="2672916"/>
            <a:ext cx="1275807" cy="2873439"/>
          </a:xfrm>
          <a:prstGeom prst="rect">
            <a:avLst/>
          </a:prstGeom>
        </p:spPr>
      </p:pic>
      <p:sp>
        <p:nvSpPr>
          <p:cNvPr id="12" name="Textfeld 11"/>
          <p:cNvSpPr txBox="1"/>
          <p:nvPr/>
        </p:nvSpPr>
        <p:spPr>
          <a:xfrm>
            <a:off x="1202633" y="5589240"/>
            <a:ext cx="1261138" cy="21602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a:solidFill>
                  <a:srgbClr val="000000"/>
                </a:solidFill>
                <a:latin typeface="Arial"/>
                <a:ea typeface="Arial Unicode MS" panose="020B0604020202020204" pitchFamily="34" charset="-128"/>
                <a:cs typeface="Arial Unicode MS" panose="020B0604020202020204" pitchFamily="34" charset="-128"/>
              </a:rPr>
              <a:t>2x 18A</a:t>
            </a:r>
            <a:r>
              <a:rPr lang="en-US" sz="800" b="0" i="0" u="none" baseline="0">
                <a:solidFill>
                  <a:srgbClr val="000000"/>
                </a:solidFill>
                <a:latin typeface="Arial"/>
                <a:ea typeface="Arial Unicode MS" panose="020B0604020202020204" pitchFamily="34" charset="-128"/>
                <a:cs typeface="Arial Unicode MS" panose="020B0604020202020204" pitchFamily="34" charset="-128"/>
              </a:rPr>
              <a:t> </a:t>
            </a:r>
            <a:r>
              <a:rPr lang="en-US" sz="800">
                <a:solidFill>
                  <a:srgbClr val="000000"/>
                </a:solidFill>
                <a:latin typeface="Arial"/>
                <a:ea typeface="Arial Unicode MS" panose="020B0604020202020204" pitchFamily="34" charset="-128"/>
                <a:cs typeface="Arial Unicode MS" panose="020B0604020202020204" pitchFamily="34" charset="-128"/>
              </a:rPr>
              <a:t>unit,</a:t>
            </a:r>
            <a:r>
              <a:rPr lang="en-US" sz="800" b="0" i="0" u="none" baseline="0">
                <a:solidFill>
                  <a:srgbClr val="000000"/>
                </a:solidFill>
                <a:latin typeface="Arial"/>
                <a:ea typeface="Arial Unicode MS" panose="020B0604020202020204" pitchFamily="34" charset="-128"/>
                <a:cs typeface="Arial Unicode MS" panose="020B0604020202020204" pitchFamily="34" charset="-128"/>
              </a:rPr>
              <a:t> Width:100mm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1" name="Textfeld 10">
            <a:extLst>
              <a:ext uri="{FF2B5EF4-FFF2-40B4-BE49-F238E27FC236}">
                <a16:creationId xmlns:a16="http://schemas.microsoft.com/office/drawing/2014/main" id="{9A9124F2-0C2A-48CD-87F6-1E31997CA584}"/>
              </a:ext>
            </a:extLst>
          </p:cNvPr>
          <p:cNvSpPr txBox="1"/>
          <p:nvPr/>
        </p:nvSpPr>
        <p:spPr>
          <a:xfrm>
            <a:off x="9375539" y="5612053"/>
            <a:ext cx="2736253" cy="417743"/>
          </a:xfrm>
          <a:prstGeom prst="rect">
            <a:avLst/>
          </a:prstGeom>
          <a:noFill/>
        </p:spPr>
        <p:txBody>
          <a:bodyPr wrap="square">
            <a:spAutoFit/>
          </a:bodyPr>
          <a:lstStyle/>
          <a:p>
            <a:pPr marL="228600" indent="-228600">
              <a:lnSpc>
                <a:spcPct val="110000"/>
              </a:lnSpc>
              <a:spcBef>
                <a:spcPts val="0"/>
              </a:spcBef>
              <a:buAutoNum type="arabicParenR"/>
            </a:pPr>
            <a:r>
              <a:rPr lang="en-US" sz="1000" dirty="0">
                <a:solidFill>
                  <a:schemeClr val="tx1"/>
                </a:solidFill>
              </a:rPr>
              <a:t>coating standard EN 60721-3-3</a:t>
            </a:r>
          </a:p>
          <a:p>
            <a:pPr marL="228600" indent="-228600">
              <a:lnSpc>
                <a:spcPct val="110000"/>
              </a:lnSpc>
              <a:spcBef>
                <a:spcPts val="0"/>
              </a:spcBef>
              <a:buAutoNum type="arabicParenR"/>
            </a:pPr>
            <a:r>
              <a:rPr lang="en-US" sz="1000" dirty="0">
                <a:solidFill>
                  <a:schemeClr val="tx1"/>
                </a:solidFill>
              </a:rPr>
              <a:t>coating standard d ISA-71.04</a:t>
            </a:r>
          </a:p>
        </p:txBody>
      </p:sp>
    </p:spTree>
    <p:custDataLst>
      <p:tags r:id="rId1"/>
    </p:custDataLst>
    <p:extLst>
      <p:ext uri="{BB962C8B-B14F-4D97-AF65-F5344CB8AC3E}">
        <p14:creationId xmlns:p14="http://schemas.microsoft.com/office/powerpoint/2010/main" val="1082820194"/>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2464877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4" name="Titel 3"/>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Motor Modules 85A – 200A in the Booksize format</a:t>
            </a:r>
            <a:br>
              <a:rPr lang="en-US">
                <a:latin typeface="Arial"/>
              </a:rPr>
            </a:br>
            <a:r>
              <a:rPr lang="en-US" baseline="0">
                <a:latin typeface="Arial"/>
              </a:rPr>
              <a:t>Single Motor Modules</a:t>
            </a:r>
            <a:endParaRPr lang="en-US" baseline="0" dirty="0">
              <a:latin typeface="Arial"/>
            </a:endParaRPr>
          </a:p>
        </p:txBody>
      </p:sp>
      <p:sp>
        <p:nvSpPr>
          <p:cNvPr id="6" name="Foliennummernplatzhalter 5"/>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61</a:t>
            </a:fld>
            <a:endParaRPr lang="en-US" dirty="0"/>
          </a:p>
        </p:txBody>
      </p:sp>
      <p:sp>
        <p:nvSpPr>
          <p:cNvPr id="7"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Motor Module: The DC-AC inverter in the drive lineup (power unit)</a:t>
            </a:r>
            <a:endParaRPr lang="en-US" b="1" i="0" u="none" baseline="0" dirty="0">
              <a:solidFill>
                <a:schemeClr val="lt1"/>
              </a:solidFill>
            </a:endParaRPr>
          </a:p>
        </p:txBody>
      </p:sp>
      <p:sp>
        <p:nvSpPr>
          <p:cNvPr id="8" name="Rechteck 7"/>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9"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a:solidFill>
                  <a:schemeClr val="dk1"/>
                </a:solidFill>
              </a:rPr>
              <a:t>Up until now, frame sizes 85A, 132A and 200A have not been switched over to the C/D type!</a:t>
            </a:r>
          </a:p>
          <a:p>
            <a:pPr lvl="2" algn="l" rtl="0">
              <a:lnSpc>
                <a:spcPct val="100000"/>
              </a:lnSpc>
              <a:spcBef>
                <a:spcPts val="600"/>
              </a:spcBef>
              <a:buClr>
                <a:schemeClr val="accent1"/>
              </a:buClr>
              <a:buSzPct val="100000"/>
            </a:pPr>
            <a:r>
              <a:rPr lang="en-US" sz="1600" b="0" i="0" u="none" baseline="0">
                <a:solidFill>
                  <a:schemeClr val="dk1"/>
                </a:solidFill>
              </a:rPr>
              <a:t>Motor Modules provide the power for the motor – they draw their power from the DC link of the drive lineup</a:t>
            </a:r>
          </a:p>
          <a:p>
            <a:pPr lvl="2" algn="l" rtl="0">
              <a:lnSpc>
                <a:spcPct val="100000"/>
              </a:lnSpc>
              <a:spcBef>
                <a:spcPts val="600"/>
              </a:spcBef>
              <a:buClr>
                <a:schemeClr val="accent1"/>
              </a:buClr>
              <a:buSzPct val="100000"/>
            </a:pPr>
            <a:r>
              <a:rPr lang="en-US" sz="1600" b="0" i="0" u="none" baseline="0">
                <a:solidFill>
                  <a:schemeClr val="dk1"/>
                </a:solidFill>
              </a:rPr>
              <a:t>A Motor Module must be connected to a Control Unit via DRIVE-CLiQ. The open-loop and closed-loop control functions for the Motor Module are located in the CU.</a:t>
            </a:r>
          </a:p>
          <a:p>
            <a:pPr lvl="2" algn="l" rtl="0">
              <a:lnSpc>
                <a:spcPct val="100000"/>
              </a:lnSpc>
              <a:spcBef>
                <a:spcPts val="600"/>
              </a:spcBef>
              <a:buClr>
                <a:schemeClr val="accent1"/>
              </a:buClr>
              <a:buSzPct val="100000"/>
            </a:pPr>
            <a:r>
              <a:rPr lang="en-US" sz="1600" b="0" i="0" u="none" baseline="0">
                <a:solidFill>
                  <a:schemeClr val="dk1"/>
                </a:solidFill>
              </a:rPr>
              <a:t>The shield connecting plate is optionally available.</a:t>
            </a:r>
            <a:endParaRPr lang="en-US" sz="1600" b="0" i="0" u="none" baseline="0" dirty="0">
              <a:solidFill>
                <a:schemeClr val="dk1"/>
              </a:solidFill>
            </a:endParaRPr>
          </a:p>
        </p:txBody>
      </p:sp>
      <p:pic>
        <p:nvPicPr>
          <p:cNvPr id="10" name="Picture 3" descr="C:\Users\z001tyyt\AppData\Local\Microsoft\Windows\Temporary Internet Files\Content.IE5\UQPMIUIJ\P_D212_XX_00003J.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8615" y="2672916"/>
            <a:ext cx="1788113" cy="30179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1250593" y="5674767"/>
            <a:ext cx="1788242" cy="32403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132A / 200A unit</a:t>
            </a:r>
            <a:r>
              <a:rPr lang="en-US" sz="800">
                <a:solidFill>
                  <a:srgbClr val="000000"/>
                </a:solidFill>
                <a:latin typeface="Arial"/>
                <a:ea typeface="Arial Unicode MS" panose="020B0604020202020204" pitchFamily="34" charset="-128"/>
                <a:cs typeface="Arial Unicode MS" panose="020B0604020202020204" pitchFamily="34" charset="-128"/>
              </a:rPr>
              <a:t>, Width: </a:t>
            </a:r>
            <a:r>
              <a:rPr lang="en-US" sz="800" b="0" i="0" u="none" baseline="0">
                <a:solidFill>
                  <a:srgbClr val="000000"/>
                </a:solidFill>
                <a:latin typeface="Arial"/>
                <a:ea typeface="Arial Unicode MS" panose="020B0604020202020204" pitchFamily="34" charset="-128"/>
                <a:cs typeface="Arial Unicode MS" panose="020B0604020202020204" pitchFamily="34" charset="-128"/>
              </a:rPr>
              <a:t>300mm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02041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1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62</a:t>
            </a:fld>
            <a:endParaRPr lang="en-US" dirty="0"/>
          </a:p>
        </p:txBody>
      </p:sp>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3258546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690" name="cdtRectangle 2 Id114690"/>
          <p:cNvSpPr>
            <a:spLocks noGrp="1" noChangeArrowheads="1"/>
          </p:cNvSpPr>
          <p:nvPr>
            <p:ph type="title"/>
          </p:nvPr>
        </p:nvSpPr>
        <p:spPr>
          <a:xfrm>
            <a:off x="627064" y="440668"/>
            <a:ext cx="8208416" cy="720000"/>
          </a:xfrm>
        </p:spPr>
        <p:txBody>
          <a:bodyPr lIns="0" tIns="0" rIns="0" bIns="0" anchor="t"/>
          <a:lstStyle/>
          <a:p>
            <a:pPr algn="l" rtl="0"/>
            <a:r>
              <a:rPr lang="en-US" b="1" i="0" u="none" baseline="0">
                <a:latin typeface="Arial"/>
              </a:rPr>
              <a:t>Motor Modules Booksize Compact format </a:t>
            </a:r>
            <a:endParaRPr lang="en-US" noProof="0" dirty="0">
              <a:latin typeface="Arial"/>
            </a:endParaRPr>
          </a:p>
        </p:txBody>
      </p:sp>
      <p:sp>
        <p:nvSpPr>
          <p:cNvPr id="7"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Clr>
                <a:schemeClr val="accent1"/>
              </a:buClr>
              <a:buSzPct val="100000"/>
              <a:buNone/>
            </a:pPr>
            <a:r>
              <a:rPr lang="en-US" b="1" i="0" u="none" baseline="0">
                <a:solidFill>
                  <a:schemeClr val="lt1"/>
                </a:solidFill>
              </a:rPr>
              <a:t>Motor Module: The DC-AC inverter in the drive lineup (power unit)</a:t>
            </a:r>
            <a:endParaRPr lang="en-US" b="1" i="0" u="none" baseline="0" dirty="0">
              <a:solidFill>
                <a:schemeClr val="lt1"/>
              </a:solidFill>
            </a:endParaRPr>
          </a:p>
        </p:txBody>
      </p:sp>
      <p:sp>
        <p:nvSpPr>
          <p:cNvPr id="19" name="Rechteck 18"/>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18" name="Inhaltsplatzhalter 6"/>
          <p:cNvSpPr txBox="1">
            <a:spLocks/>
          </p:cNvSpPr>
          <p:nvPr/>
        </p:nvSpPr>
        <p:spPr>
          <a:xfrm>
            <a:off x="3218854" y="2564904"/>
            <a:ext cx="8496895" cy="3600946"/>
          </a:xfrm>
          <a:prstGeom prst="rect">
            <a:avLst/>
          </a:prstGeom>
          <a:solidFill>
            <a:schemeClr val="lt1"/>
          </a:solidFill>
          <a:ln>
            <a:solidFill>
              <a:srgbClr val="41AAAA"/>
            </a:solidFill>
          </a:ln>
        </p:spPr>
        <p:txBody>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lvl="2" algn="l" rtl="0">
              <a:buSzPct val="100000"/>
              <a:buFont typeface="Arial" panose="020B0604020202020204" pitchFamily="34" charset="0"/>
              <a:buChar char="•"/>
            </a:pPr>
            <a:endParaRPr lang="en-US" sz="1400" kern="0"/>
          </a:p>
          <a:p>
            <a:pPr lvl="2" algn="l" rtl="0">
              <a:buSzPct val="100000"/>
              <a:buFont typeface="Arial" panose="020B0604020202020204" pitchFamily="34" charset="0"/>
              <a:buChar char="•"/>
            </a:pPr>
            <a:endParaRPr lang="en-US" sz="1400" kern="0"/>
          </a:p>
          <a:p>
            <a:pPr lvl="2" algn="l" rtl="0">
              <a:buSzPct val="100000"/>
              <a:buFont typeface="Arial" panose="020B0604020202020204" pitchFamily="34" charset="0"/>
              <a:buChar char="•"/>
            </a:pPr>
            <a:endParaRPr lang="en-US" sz="1400" kern="0"/>
          </a:p>
          <a:p>
            <a:pPr lvl="2" algn="l" rtl="0">
              <a:buSzPct val="100000"/>
              <a:buFont typeface="Arial" panose="020B0604020202020204" pitchFamily="34" charset="0"/>
              <a:buChar char="•"/>
            </a:pPr>
            <a:endParaRPr lang="en-US" sz="1400" kern="0"/>
          </a:p>
          <a:p>
            <a:pPr lvl="2" algn="l" rtl="0">
              <a:buSzPct val="100000"/>
              <a:buFont typeface="Arial" panose="020B0604020202020204" pitchFamily="34" charset="0"/>
              <a:buChar char="•"/>
            </a:pPr>
            <a:endParaRPr lang="en-US" sz="1400" kern="0"/>
          </a:p>
          <a:p>
            <a:pPr lvl="2" algn="l" rtl="0">
              <a:lnSpc>
                <a:spcPct val="100000"/>
              </a:lnSpc>
              <a:spcBef>
                <a:spcPts val="600"/>
              </a:spcBef>
              <a:buSzPct val="100000"/>
              <a:buFont typeface="Arial" panose="020B0604020202020204" pitchFamily="34" charset="0"/>
              <a:buChar char="•"/>
            </a:pPr>
            <a:r>
              <a:rPr lang="en-US" sz="1600" b="0" i="0" u="none" kern="0" baseline="0">
                <a:solidFill>
                  <a:schemeClr val="dk1"/>
                </a:solidFill>
              </a:rPr>
              <a:t>The Booksize Compact format combines the advantages of the Booksize format with the same performance and lower height and depth.</a:t>
            </a:r>
          </a:p>
          <a:p>
            <a:pPr lvl="2" algn="l" rtl="0">
              <a:lnSpc>
                <a:spcPct val="100000"/>
              </a:lnSpc>
              <a:spcBef>
                <a:spcPts val="600"/>
              </a:spcBef>
              <a:buSzPct val="100000"/>
              <a:buFont typeface="Arial" panose="020B0604020202020204" pitchFamily="34" charset="0"/>
              <a:buChar char="•"/>
            </a:pPr>
            <a:r>
              <a:rPr lang="en-US" sz="1600" b="0" i="0" u="none" kern="0" baseline="0">
                <a:solidFill>
                  <a:schemeClr val="dk1"/>
                </a:solidFill>
              </a:rPr>
              <a:t>Designed for applications demanding a high dynamic performance. </a:t>
            </a:r>
          </a:p>
          <a:p>
            <a:pPr lvl="2" algn="l" rtl="0">
              <a:lnSpc>
                <a:spcPct val="100000"/>
              </a:lnSpc>
              <a:spcBef>
                <a:spcPts val="600"/>
              </a:spcBef>
              <a:buClr>
                <a:schemeClr val="accent1"/>
              </a:buClr>
              <a:buSzPct val="100000"/>
            </a:pPr>
            <a:r>
              <a:rPr lang="en-US" sz="1600" b="0" i="0" u="none" baseline="0">
                <a:solidFill>
                  <a:schemeClr val="dk1"/>
                </a:solidFill>
              </a:rPr>
              <a:t>Motor Modules provide the power for the motor – they draw their power from the DC link of the drive lineup.</a:t>
            </a:r>
          </a:p>
          <a:p>
            <a:pPr marL="180975" lvl="2" indent="0" algn="l" rtl="0">
              <a:buSzPct val="100000"/>
              <a:buNone/>
            </a:pPr>
            <a:endParaRPr lang="en-US" kern="0" dirty="0"/>
          </a:p>
        </p:txBody>
      </p:sp>
      <p:graphicFrame>
        <p:nvGraphicFramePr>
          <p:cNvPr id="3" name="Tabelle 2"/>
          <p:cNvGraphicFramePr>
            <a:graphicFrameLocks noGrp="1"/>
          </p:cNvGraphicFramePr>
          <p:nvPr>
            <p:extLst>
              <p:ext uri="{D42A27DB-BD31-4B8C-83A1-F6EECF244321}">
                <p14:modId xmlns:p14="http://schemas.microsoft.com/office/powerpoint/2010/main" val="2923920510"/>
              </p:ext>
            </p:extLst>
          </p:nvPr>
        </p:nvGraphicFramePr>
        <p:xfrm>
          <a:off x="3218855" y="2600908"/>
          <a:ext cx="8496894" cy="914400"/>
        </p:xfrm>
        <a:graphic>
          <a:graphicData uri="http://schemas.openxmlformats.org/drawingml/2006/table">
            <a:tbl>
              <a:tblPr firstRow="1" bandRow="1">
                <a:tableStyleId>{5C22544A-7EE6-4342-B048-85BDC9FD1C3A}</a:tableStyleId>
              </a:tblPr>
              <a:tblGrid>
                <a:gridCol w="1411037">
                  <a:extLst>
                    <a:ext uri="{9D8B030D-6E8A-4147-A177-3AD203B41FA5}">
                      <a16:colId xmlns:a16="http://schemas.microsoft.com/office/drawing/2014/main" val="20000"/>
                    </a:ext>
                  </a:extLst>
                </a:gridCol>
                <a:gridCol w="1420749">
                  <a:extLst>
                    <a:ext uri="{9D8B030D-6E8A-4147-A177-3AD203B41FA5}">
                      <a16:colId xmlns:a16="http://schemas.microsoft.com/office/drawing/2014/main" val="20001"/>
                    </a:ext>
                  </a:extLst>
                </a:gridCol>
                <a:gridCol w="1416661">
                  <a:extLst>
                    <a:ext uri="{9D8B030D-6E8A-4147-A177-3AD203B41FA5}">
                      <a16:colId xmlns:a16="http://schemas.microsoft.com/office/drawing/2014/main" val="20002"/>
                    </a:ext>
                  </a:extLst>
                </a:gridCol>
                <a:gridCol w="1416149">
                  <a:extLst>
                    <a:ext uri="{9D8B030D-6E8A-4147-A177-3AD203B41FA5}">
                      <a16:colId xmlns:a16="http://schemas.microsoft.com/office/drawing/2014/main" val="20003"/>
                    </a:ext>
                  </a:extLst>
                </a:gridCol>
                <a:gridCol w="1416149">
                  <a:extLst>
                    <a:ext uri="{9D8B030D-6E8A-4147-A177-3AD203B41FA5}">
                      <a16:colId xmlns:a16="http://schemas.microsoft.com/office/drawing/2014/main" val="20004"/>
                    </a:ext>
                  </a:extLst>
                </a:gridCol>
                <a:gridCol w="1416149">
                  <a:extLst>
                    <a:ext uri="{9D8B030D-6E8A-4147-A177-3AD203B41FA5}">
                      <a16:colId xmlns:a16="http://schemas.microsoft.com/office/drawing/2014/main" val="20005"/>
                    </a:ext>
                  </a:extLst>
                </a:gridCol>
              </a:tblGrid>
              <a:tr h="401035">
                <a:tc>
                  <a:txBody>
                    <a:bodyPr/>
                    <a:lstStyle/>
                    <a:p>
                      <a:pPr marL="0" algn="ctr" defTabSz="914400" rtl="0" eaLnBrk="1" latinLnBrk="0" hangingPunct="1"/>
                      <a:r>
                        <a:rPr lang="en-US" sz="1200" b="1" i="0" u="none" kern="1200" baseline="0">
                          <a:solidFill>
                            <a:srgbClr val="3C464B"/>
                          </a:solidFill>
                          <a:latin typeface="+mn-lt"/>
                          <a:ea typeface="+mn-ea"/>
                          <a:cs typeface="+mn-cs"/>
                        </a:rPr>
                        <a:t>SMM</a:t>
                      </a:r>
                      <a:endParaRPr lang="en-US" sz="1200" b="1" i="0" u="none" kern="1200" baseline="0" dirty="0">
                        <a:solidFill>
                          <a:srgbClr val="3C464B"/>
                        </a:solidFill>
                        <a:latin typeface="+mn-lt"/>
                        <a:ea typeface="+mn-ea"/>
                        <a:cs typeface="+mn-cs"/>
                      </a:endParaRPr>
                    </a:p>
                  </a:txBody>
                  <a:tcPr anchor="ctr">
                    <a:solidFill>
                      <a:srgbClr val="E6E6E6"/>
                    </a:solidFill>
                  </a:tcPr>
                </a:tc>
                <a:tc>
                  <a:txBody>
                    <a:bodyPr/>
                    <a:lstStyle/>
                    <a:p>
                      <a:endParaRPr lang="en-US" dirty="0"/>
                    </a:p>
                  </a:txBody>
                  <a:tcPr>
                    <a:solidFill>
                      <a:srgbClr val="E6E6E6"/>
                    </a:solidFill>
                  </a:tcPr>
                </a:tc>
                <a:tc>
                  <a:txBody>
                    <a:bodyPr/>
                    <a:lstStyle/>
                    <a:p>
                      <a:pPr algn="ctr" rtl="0"/>
                      <a:r>
                        <a:rPr lang="en-US" sz="1200" b="1" i="0" u="none" baseline="0">
                          <a:solidFill>
                            <a:srgbClr val="3C464B"/>
                          </a:solidFill>
                        </a:rPr>
                        <a:t>3A/9A</a:t>
                      </a:r>
                    </a:p>
                    <a:p>
                      <a:pPr algn="ctr" rtl="0"/>
                      <a:r>
                        <a:rPr lang="en-US" sz="1200" b="1" i="0" u="none" baseline="0">
                          <a:solidFill>
                            <a:srgbClr val="3C464B"/>
                          </a:solidFill>
                        </a:rPr>
                        <a:t>50mm</a:t>
                      </a:r>
                      <a:endParaRPr lang="en-US" sz="1200" b="1" i="0" u="none" baseline="0" dirty="0">
                        <a:solidFill>
                          <a:srgbClr val="3C464B"/>
                        </a:solidFill>
                      </a:endParaRPr>
                    </a:p>
                  </a:txBody>
                  <a:tcPr>
                    <a:solidFill>
                      <a:srgbClr val="E6E6E6"/>
                    </a:solidFill>
                  </a:tcPr>
                </a:tc>
                <a:tc>
                  <a:txBody>
                    <a:bodyPr/>
                    <a:lstStyle/>
                    <a:p>
                      <a:pPr marL="0" algn="ctr" defTabSz="914400" rtl="0" eaLnBrk="1" latinLnBrk="0" hangingPunct="1"/>
                      <a:r>
                        <a:rPr lang="en-US" sz="1200" b="1" i="0" u="none" kern="1200" baseline="0">
                          <a:solidFill>
                            <a:srgbClr val="3C464B"/>
                          </a:solidFill>
                          <a:latin typeface="+mn-lt"/>
                          <a:ea typeface="+mn-ea"/>
                          <a:cs typeface="+mn-cs"/>
                        </a:rPr>
                        <a:t>5A/15A</a:t>
                      </a:r>
                    </a:p>
                    <a:p>
                      <a:pPr marL="0" algn="ctr" defTabSz="914400" rtl="0" eaLnBrk="1" latinLnBrk="0" hangingPunct="1"/>
                      <a:r>
                        <a:rPr lang="en-US" sz="1200" b="1" i="0" u="none" kern="1200" baseline="0">
                          <a:solidFill>
                            <a:srgbClr val="3C464B"/>
                          </a:solidFill>
                          <a:latin typeface="+mn-lt"/>
                          <a:ea typeface="+mn-ea"/>
                          <a:cs typeface="+mn-cs"/>
                        </a:rPr>
                        <a:t>50mm</a:t>
                      </a:r>
                      <a:endParaRPr lang="en-US" sz="1200" b="1" i="0" u="none" kern="1200" baseline="0" dirty="0">
                        <a:solidFill>
                          <a:srgbClr val="3C464B"/>
                        </a:solidFill>
                        <a:latin typeface="+mn-lt"/>
                        <a:ea typeface="+mn-ea"/>
                        <a:cs typeface="+mn-cs"/>
                      </a:endParaRPr>
                    </a:p>
                  </a:txBody>
                  <a:tcPr>
                    <a:solidFill>
                      <a:srgbClr val="E6E6E6"/>
                    </a:solidFill>
                  </a:tcPr>
                </a:tc>
                <a:tc>
                  <a:txBody>
                    <a:bodyPr/>
                    <a:lstStyle/>
                    <a:p>
                      <a:pPr marL="0" algn="ctr" defTabSz="914400" rtl="0" eaLnBrk="1" latinLnBrk="0" hangingPunct="1"/>
                      <a:r>
                        <a:rPr lang="en-US" sz="1200" b="1" i="0" u="none" kern="1200" baseline="0">
                          <a:solidFill>
                            <a:srgbClr val="3C464B"/>
                          </a:solidFill>
                          <a:latin typeface="+mn-lt"/>
                          <a:ea typeface="+mn-ea"/>
                          <a:cs typeface="+mn-cs"/>
                        </a:rPr>
                        <a:t>9A/27A</a:t>
                      </a:r>
                    </a:p>
                    <a:p>
                      <a:pPr marL="0" algn="ctr" defTabSz="914400" rtl="0" eaLnBrk="1" latinLnBrk="0" hangingPunct="1"/>
                      <a:r>
                        <a:rPr lang="en-US" sz="1200" b="1" i="0" u="none" kern="1200" baseline="0">
                          <a:solidFill>
                            <a:srgbClr val="3C464B"/>
                          </a:solidFill>
                          <a:latin typeface="+mn-lt"/>
                          <a:ea typeface="+mn-ea"/>
                          <a:cs typeface="+mn-cs"/>
                        </a:rPr>
                        <a:t>50mm</a:t>
                      </a:r>
                      <a:endParaRPr lang="en-US" sz="1200" b="1" i="0" u="none" kern="1200" baseline="0" dirty="0">
                        <a:solidFill>
                          <a:srgbClr val="3C464B"/>
                        </a:solidFill>
                        <a:latin typeface="+mn-lt"/>
                        <a:ea typeface="+mn-ea"/>
                        <a:cs typeface="+mn-cs"/>
                      </a:endParaRPr>
                    </a:p>
                  </a:txBody>
                  <a:tcPr>
                    <a:solidFill>
                      <a:srgbClr val="E6E6E6"/>
                    </a:solidFill>
                  </a:tcPr>
                </a:tc>
                <a:tc>
                  <a:txBody>
                    <a:bodyPr/>
                    <a:lstStyle/>
                    <a:p>
                      <a:pPr marL="0" algn="ctr" defTabSz="914400" rtl="0" eaLnBrk="1" latinLnBrk="0" hangingPunct="1"/>
                      <a:r>
                        <a:rPr lang="en-US" sz="1200" b="1" i="0" u="none" kern="1200" baseline="0">
                          <a:solidFill>
                            <a:srgbClr val="3C464B"/>
                          </a:solidFill>
                          <a:latin typeface="+mn-lt"/>
                          <a:ea typeface="+mn-ea"/>
                          <a:cs typeface="+mn-cs"/>
                        </a:rPr>
                        <a:t>18A/54A</a:t>
                      </a:r>
                    </a:p>
                    <a:p>
                      <a:pPr marL="0" algn="ctr" defTabSz="914400" rtl="0" eaLnBrk="1" latinLnBrk="0" hangingPunct="1"/>
                      <a:r>
                        <a:rPr lang="en-US" sz="1200" b="1" i="0" u="none" kern="1200" baseline="0">
                          <a:solidFill>
                            <a:srgbClr val="3C464B"/>
                          </a:solidFill>
                          <a:latin typeface="+mn-lt"/>
                          <a:ea typeface="+mn-ea"/>
                          <a:cs typeface="+mn-cs"/>
                        </a:rPr>
                        <a:t>75mm</a:t>
                      </a:r>
                      <a:endParaRPr lang="en-US" sz="1200" b="1" i="0" u="none" kern="1200" baseline="0" dirty="0">
                        <a:solidFill>
                          <a:srgbClr val="3C464B"/>
                        </a:solidFill>
                        <a:latin typeface="+mn-lt"/>
                        <a:ea typeface="+mn-ea"/>
                        <a:cs typeface="+mn-cs"/>
                      </a:endParaRPr>
                    </a:p>
                  </a:txBody>
                  <a:tcPr>
                    <a:solidFill>
                      <a:srgbClr val="E6E6E6"/>
                    </a:solidFill>
                  </a:tcPr>
                </a:tc>
                <a:extLst>
                  <a:ext uri="{0D108BD9-81ED-4DB2-BD59-A6C34878D82A}">
                    <a16:rowId xmlns:a16="http://schemas.microsoft.com/office/drawing/2014/main" val="10000"/>
                  </a:ext>
                </a:extLst>
              </a:tr>
              <a:tr h="370840">
                <a:tc>
                  <a:txBody>
                    <a:bodyPr/>
                    <a:lstStyle/>
                    <a:p>
                      <a:pPr marL="0" algn="ctr" defTabSz="914400" rtl="0" eaLnBrk="1" latinLnBrk="0" hangingPunct="1"/>
                      <a:r>
                        <a:rPr lang="en-US" sz="1200" b="1" i="0" u="none" kern="1200" baseline="0">
                          <a:solidFill>
                            <a:srgbClr val="3C464B"/>
                          </a:solidFill>
                          <a:latin typeface="+mn-lt"/>
                          <a:ea typeface="+mn-ea"/>
                          <a:cs typeface="+mn-cs"/>
                        </a:rPr>
                        <a:t>DMM</a:t>
                      </a:r>
                      <a:endParaRPr lang="en-US" sz="1200" b="1" i="0" u="none" kern="1200" baseline="0" dirty="0">
                        <a:solidFill>
                          <a:srgbClr val="3C464B"/>
                        </a:solidFill>
                        <a:latin typeface="+mn-lt"/>
                        <a:ea typeface="+mn-ea"/>
                        <a:cs typeface="+mn-cs"/>
                      </a:endParaRPr>
                    </a:p>
                  </a:txBody>
                  <a:tcPr anchor="ctr">
                    <a:solidFill>
                      <a:srgbClr val="E6E6E6"/>
                    </a:solidFill>
                  </a:tcPr>
                </a:tc>
                <a:tc>
                  <a:txBody>
                    <a:bodyPr/>
                    <a:lstStyle/>
                    <a:p>
                      <a:pPr marL="0" algn="ctr" defTabSz="914400" rtl="0" eaLnBrk="1" latinLnBrk="0" hangingPunct="1"/>
                      <a:r>
                        <a:rPr lang="en-US" sz="1200" b="1" i="0" u="none" kern="1200" baseline="0">
                          <a:solidFill>
                            <a:srgbClr val="3C464B"/>
                          </a:solidFill>
                          <a:latin typeface="+mn-lt"/>
                          <a:ea typeface="+mn-ea"/>
                          <a:cs typeface="+mn-cs"/>
                        </a:rPr>
                        <a:t>2x1.7A/5.1A</a:t>
                      </a:r>
                    </a:p>
                    <a:p>
                      <a:pPr marL="0" algn="ctr" defTabSz="914400" rtl="0" eaLnBrk="1" latinLnBrk="0" hangingPunct="1"/>
                      <a:r>
                        <a:rPr lang="en-US" sz="1200" b="1" i="0" u="none" kern="1200" baseline="0">
                          <a:solidFill>
                            <a:srgbClr val="3C464B"/>
                          </a:solidFill>
                          <a:latin typeface="+mn-lt"/>
                          <a:ea typeface="+mn-ea"/>
                          <a:cs typeface="+mn-cs"/>
                        </a:rPr>
                        <a:t>75mm</a:t>
                      </a:r>
                      <a:endParaRPr lang="en-US" sz="1200" b="1" i="0" u="none" kern="1200" baseline="0" dirty="0">
                        <a:solidFill>
                          <a:srgbClr val="3C464B"/>
                        </a:solidFill>
                        <a:latin typeface="+mn-lt"/>
                        <a:ea typeface="+mn-ea"/>
                        <a:cs typeface="+mn-cs"/>
                      </a:endParaRPr>
                    </a:p>
                  </a:txBody>
                  <a:tcPr>
                    <a:solidFill>
                      <a:srgbClr val="E6E6E6"/>
                    </a:solidFill>
                  </a:tcPr>
                </a:tc>
                <a:tc>
                  <a:txBody>
                    <a:bodyPr/>
                    <a:lstStyle/>
                    <a:p>
                      <a:pPr marL="0" algn="ctr" defTabSz="914400" rtl="0" eaLnBrk="1" latinLnBrk="0" hangingPunct="1"/>
                      <a:r>
                        <a:rPr lang="en-US" sz="1200" b="1" i="0" u="none" kern="1200" baseline="0">
                          <a:solidFill>
                            <a:srgbClr val="3C464B"/>
                          </a:solidFill>
                          <a:latin typeface="+mn-lt"/>
                          <a:ea typeface="+mn-ea"/>
                          <a:cs typeface="+mn-cs"/>
                        </a:rPr>
                        <a:t>2x3A/9A</a:t>
                      </a:r>
                    </a:p>
                    <a:p>
                      <a:pPr marL="0" algn="ctr" defTabSz="914400" rtl="0" eaLnBrk="1" latinLnBrk="0" hangingPunct="1"/>
                      <a:r>
                        <a:rPr lang="en-US" sz="1200" b="1" i="0" u="none" kern="1200" baseline="0">
                          <a:solidFill>
                            <a:srgbClr val="3C464B"/>
                          </a:solidFill>
                          <a:latin typeface="+mn-lt"/>
                          <a:ea typeface="+mn-ea"/>
                          <a:cs typeface="+mn-cs"/>
                        </a:rPr>
                        <a:t>75mm</a:t>
                      </a:r>
                      <a:endParaRPr lang="en-US" sz="1200" b="1" i="0" u="none" kern="1200" baseline="0" dirty="0">
                        <a:solidFill>
                          <a:srgbClr val="3C464B"/>
                        </a:solidFill>
                        <a:latin typeface="+mn-lt"/>
                        <a:ea typeface="+mn-ea"/>
                        <a:cs typeface="+mn-cs"/>
                      </a:endParaRPr>
                    </a:p>
                  </a:txBody>
                  <a:tcPr>
                    <a:solidFill>
                      <a:srgbClr val="E6E6E6"/>
                    </a:solidFill>
                  </a:tcPr>
                </a:tc>
                <a:tc>
                  <a:txBody>
                    <a:bodyPr/>
                    <a:lstStyle/>
                    <a:p>
                      <a:pPr marL="0" algn="ctr" defTabSz="914400" rtl="0" eaLnBrk="1" latinLnBrk="0" hangingPunct="1"/>
                      <a:r>
                        <a:rPr lang="en-US" sz="1200" b="1" i="0" u="none" kern="1200" baseline="0">
                          <a:solidFill>
                            <a:srgbClr val="3C464B"/>
                          </a:solidFill>
                          <a:latin typeface="+mn-lt"/>
                          <a:ea typeface="+mn-ea"/>
                          <a:cs typeface="+mn-cs"/>
                        </a:rPr>
                        <a:t>2x5A/15A</a:t>
                      </a:r>
                    </a:p>
                    <a:p>
                      <a:pPr marL="0" algn="ctr" defTabSz="914400" rtl="0" eaLnBrk="1" latinLnBrk="0" hangingPunct="1"/>
                      <a:r>
                        <a:rPr lang="en-US" sz="1200" b="1" i="0" u="none" kern="1200" baseline="0">
                          <a:solidFill>
                            <a:srgbClr val="3C464B"/>
                          </a:solidFill>
                          <a:latin typeface="+mn-lt"/>
                          <a:ea typeface="+mn-ea"/>
                          <a:cs typeface="+mn-cs"/>
                        </a:rPr>
                        <a:t>75mm</a:t>
                      </a:r>
                      <a:endParaRPr lang="en-US" sz="1200" b="1" i="0" u="none" kern="1200" baseline="0" dirty="0">
                        <a:solidFill>
                          <a:srgbClr val="3C464B"/>
                        </a:solidFill>
                        <a:latin typeface="+mn-lt"/>
                        <a:ea typeface="+mn-ea"/>
                        <a:cs typeface="+mn-cs"/>
                      </a:endParaRPr>
                    </a:p>
                  </a:txBody>
                  <a:tcPr>
                    <a:solidFill>
                      <a:srgbClr val="E6E6E6"/>
                    </a:solidFill>
                  </a:tcPr>
                </a:tc>
                <a:tc>
                  <a:txBody>
                    <a:bodyPr/>
                    <a:lstStyle/>
                    <a:p>
                      <a:endParaRPr lang="en-US" dirty="0"/>
                    </a:p>
                  </a:txBody>
                  <a:tcPr>
                    <a:solidFill>
                      <a:srgbClr val="E6E6E6"/>
                    </a:solidFill>
                  </a:tcPr>
                </a:tc>
                <a:tc>
                  <a:txBody>
                    <a:bodyPr/>
                    <a:lstStyle/>
                    <a:p>
                      <a:endParaRPr lang="en-US" dirty="0"/>
                    </a:p>
                  </a:txBody>
                  <a:tcPr>
                    <a:solidFill>
                      <a:srgbClr val="E6E6E6"/>
                    </a:solidFill>
                  </a:tcPr>
                </a:tc>
                <a:extLst>
                  <a:ext uri="{0D108BD9-81ED-4DB2-BD59-A6C34878D82A}">
                    <a16:rowId xmlns:a16="http://schemas.microsoft.com/office/drawing/2014/main" val="10001"/>
                  </a:ext>
                </a:extLst>
              </a:tr>
            </a:tbl>
          </a:graphicData>
        </a:graphic>
      </p:graphicFrame>
      <p:pic>
        <p:nvPicPr>
          <p:cNvPr id="16" name="Grafik 15" descr="Smart Line Modules booksize compac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2751" y="2528900"/>
            <a:ext cx="756698" cy="2675721"/>
          </a:xfrm>
          <a:prstGeom prst="rect">
            <a:avLst/>
          </a:prstGeom>
        </p:spPr>
      </p:pic>
      <p:cxnSp>
        <p:nvCxnSpPr>
          <p:cNvPr id="13" name="Gerade Verbindung mit Pfeil 12"/>
          <p:cNvCxnSpPr/>
          <p:nvPr/>
        </p:nvCxnSpPr>
        <p:spPr bwMode="auto">
          <a:xfrm flipV="1">
            <a:off x="2120803" y="2924944"/>
            <a:ext cx="0" cy="2133191"/>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8" name="Grafik 7" descr="Smart Line Modules booksize compac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330" y="3188024"/>
            <a:ext cx="570581" cy="2089026"/>
          </a:xfrm>
          <a:prstGeom prst="rect">
            <a:avLst/>
          </a:prstGeom>
        </p:spPr>
      </p:pic>
      <p:cxnSp>
        <p:nvCxnSpPr>
          <p:cNvPr id="14" name="Gerade Verbindung mit Pfeil 13"/>
          <p:cNvCxnSpPr/>
          <p:nvPr/>
        </p:nvCxnSpPr>
        <p:spPr bwMode="auto">
          <a:xfrm flipV="1">
            <a:off x="914599" y="3681028"/>
            <a:ext cx="0" cy="1459994"/>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7" name="Textfeld 16"/>
          <p:cNvSpPr txBox="1"/>
          <p:nvPr/>
        </p:nvSpPr>
        <p:spPr>
          <a:xfrm>
            <a:off x="518555" y="3883527"/>
            <a:ext cx="432048" cy="216024"/>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270</a:t>
            </a:r>
            <a:endParaRPr lang="en-US" sz="1000" b="0" i="0" u="none" baseline="0" dirty="0">
              <a:solidFill>
                <a:schemeClr val="dk1"/>
              </a:solidFill>
            </a:endParaRPr>
          </a:p>
        </p:txBody>
      </p:sp>
      <p:sp>
        <p:nvSpPr>
          <p:cNvPr id="15" name="Textfeld 14"/>
          <p:cNvSpPr txBox="1"/>
          <p:nvPr/>
        </p:nvSpPr>
        <p:spPr>
          <a:xfrm>
            <a:off x="1706687" y="3883527"/>
            <a:ext cx="432048" cy="216024"/>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380</a:t>
            </a:r>
            <a:endParaRPr lang="en-US" sz="1000" b="0" i="0" u="none" baseline="0" dirty="0">
              <a:solidFill>
                <a:schemeClr val="dk1"/>
              </a:solidFill>
            </a:endParaRPr>
          </a:p>
        </p:txBody>
      </p:sp>
      <p:cxnSp>
        <p:nvCxnSpPr>
          <p:cNvPr id="9" name="Gerade Verbindung mit Pfeil 8"/>
          <p:cNvCxnSpPr/>
          <p:nvPr/>
        </p:nvCxnSpPr>
        <p:spPr bwMode="auto">
          <a:xfrm flipV="1">
            <a:off x="1552176" y="4833156"/>
            <a:ext cx="304755" cy="443894"/>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mit Pfeil 10"/>
          <p:cNvCxnSpPr/>
          <p:nvPr/>
        </p:nvCxnSpPr>
        <p:spPr bwMode="auto">
          <a:xfrm flipV="1">
            <a:off x="2698076" y="4833156"/>
            <a:ext cx="341373" cy="462437"/>
          </a:xfrm>
          <a:prstGeom prst="straightConnector1">
            <a:avLst/>
          </a:prstGeom>
          <a:solidFill>
            <a:schemeClr val="tx2"/>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0" name="Textfeld 9"/>
          <p:cNvSpPr txBox="1"/>
          <p:nvPr/>
        </p:nvSpPr>
        <p:spPr>
          <a:xfrm rot="18457697">
            <a:off x="1461287" y="5034901"/>
            <a:ext cx="661159" cy="184420"/>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226</a:t>
            </a:r>
            <a:endParaRPr lang="en-US" sz="1000" b="0" i="0" u="none" baseline="0" dirty="0">
              <a:solidFill>
                <a:schemeClr val="dk1"/>
              </a:solidFill>
            </a:endParaRPr>
          </a:p>
        </p:txBody>
      </p:sp>
      <p:sp>
        <p:nvSpPr>
          <p:cNvPr id="12" name="Textfeld 11"/>
          <p:cNvSpPr txBox="1"/>
          <p:nvPr/>
        </p:nvSpPr>
        <p:spPr>
          <a:xfrm rot="18457697">
            <a:off x="2703110" y="5014230"/>
            <a:ext cx="548863" cy="186273"/>
          </a:xfrm>
          <a:prstGeom prst="rect">
            <a:avLst/>
          </a:prstGeom>
          <a:noFill/>
        </p:spPr>
        <p:txBody>
          <a:bodyPr wrap="square" lIns="0" tIns="0" rIns="0" bIns="0" rtlCol="0">
            <a:noAutofit/>
          </a:bodyPr>
          <a:lstStyle/>
          <a:p>
            <a:pPr algn="ctr" rtl="0">
              <a:lnSpc>
                <a:spcPct val="110000"/>
              </a:lnSpc>
              <a:spcBef>
                <a:spcPts val="0"/>
              </a:spcBef>
            </a:pPr>
            <a:r>
              <a:rPr lang="en-US" sz="1000" b="0" i="0" u="none" baseline="0">
                <a:solidFill>
                  <a:schemeClr val="dk1"/>
                </a:solidFill>
              </a:rPr>
              <a:t>270</a:t>
            </a:r>
            <a:endParaRPr lang="en-US" sz="1000" b="0" i="0" u="none" baseline="0" dirty="0">
              <a:solidFill>
                <a:schemeClr val="dk1"/>
              </a:solidFill>
            </a:endParaRPr>
          </a:p>
        </p:txBody>
      </p:sp>
      <p:sp>
        <p:nvSpPr>
          <p:cNvPr id="21" name="Textfeld 20"/>
          <p:cNvSpPr txBox="1"/>
          <p:nvPr/>
        </p:nvSpPr>
        <p:spPr>
          <a:xfrm>
            <a:off x="888188" y="5454175"/>
            <a:ext cx="926511" cy="243077"/>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Booksize Compact</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2" name="Textfeld 21"/>
          <p:cNvSpPr txBox="1"/>
          <p:nvPr/>
        </p:nvSpPr>
        <p:spPr>
          <a:xfrm>
            <a:off x="2318755" y="5454175"/>
            <a:ext cx="926511" cy="243077"/>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Booksize</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2072138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480224" cy="1170763"/>
          </a:xfrm>
        </p:spPr>
        <p:txBody>
          <a:bodyPr/>
          <a:lstStyle/>
          <a:p>
            <a:pPr algn="l" rtl="0"/>
            <a:r>
              <a:rPr lang="en-US" sz="3200" b="1" i="0" u="none" baseline="0"/>
              <a:t>Motor Modules</a:t>
            </a:r>
            <a:br>
              <a:rPr lang="en-US" sz="3200"/>
            </a:br>
            <a:r>
              <a:rPr lang="en-US" sz="2400" b="0" i="0" u="none" baseline="0"/>
              <a:t>Chassis format – air cooled</a:t>
            </a:r>
            <a:endParaRPr lang="en-US" sz="2400" b="0" dirty="0"/>
          </a:p>
        </p:txBody>
      </p:sp>
    </p:spTree>
    <p:extLst>
      <p:ext uri="{BB962C8B-B14F-4D97-AF65-F5344CB8AC3E}">
        <p14:creationId xmlns:p14="http://schemas.microsoft.com/office/powerpoint/2010/main" val="936853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442591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64</a:t>
            </a:fld>
            <a:endParaRPr lang="en-US" dirty="0"/>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Motor Modules</a:t>
            </a:r>
            <a:br>
              <a:rPr lang="en-US">
                <a:latin typeface="Arial"/>
              </a:rPr>
            </a:br>
            <a:r>
              <a:rPr lang="en-US" baseline="0">
                <a:latin typeface="Arial"/>
              </a:rPr>
              <a:t>Chassis format – air cooled</a:t>
            </a:r>
            <a:endParaRPr lang="en-US" baseline="0" dirty="0">
              <a:latin typeface="Arial"/>
            </a:endParaRPr>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Motor Module: The DC-AC inverter in the drive lineup (power unit)</a:t>
            </a:r>
            <a:endParaRPr lang="en-US" b="1" i="0" u="none" baseline="0" dirty="0">
              <a:solidFill>
                <a:schemeClr val="lt1"/>
              </a:solidFill>
            </a:endParaRPr>
          </a:p>
        </p:txBody>
      </p:sp>
      <p:sp>
        <p:nvSpPr>
          <p:cNvPr id="14" name="Rechteck 13"/>
          <p:cNvSpPr/>
          <p:nvPr/>
        </p:nvSpPr>
        <p:spPr bwMode="auto">
          <a:xfrm>
            <a:off x="3218854" y="2132856"/>
            <a:ext cx="8496895" cy="576064"/>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708920"/>
            <a:ext cx="8496895" cy="3384922"/>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a:solidFill>
                  <a:srgbClr val="3C464B"/>
                </a:solidFill>
              </a:rPr>
              <a:t>The Motor Module generates a variable voltage with variable frequency from the DC link voltage that feeds the connected motor. </a:t>
            </a:r>
          </a:p>
          <a:p>
            <a:pPr lvl="2" algn="l" rtl="0">
              <a:lnSpc>
                <a:spcPct val="100000"/>
              </a:lnSpc>
              <a:spcBef>
                <a:spcPts val="600"/>
              </a:spcBef>
              <a:buClr>
                <a:schemeClr val="accent1"/>
              </a:buClr>
              <a:buSzPct val="100000"/>
            </a:pPr>
            <a:r>
              <a:rPr lang="en-US" sz="1600" b="0" i="0" u="none" baseline="0">
                <a:solidFill>
                  <a:srgbClr val="3C464B"/>
                </a:solidFill>
              </a:rPr>
              <a:t>Several Motor Modules can be operated on a common DC link. This means that energy can be exchanged between the various Motor Modules. For example, if a Motor Module regenerates, then the other Motor Modules that are motoring can utilize this energy. </a:t>
            </a:r>
          </a:p>
          <a:p>
            <a:pPr marL="180975" lvl="2" indent="0" algn="l" rtl="0">
              <a:buClr>
                <a:schemeClr val="accent1"/>
              </a:buClr>
              <a:buSzPct val="100000"/>
              <a:buNone/>
            </a:pPr>
            <a:endParaRPr lang="en-US" dirty="0"/>
          </a:p>
        </p:txBody>
      </p:sp>
      <p:pic>
        <p:nvPicPr>
          <p:cNvPr id="11" name="Picture 18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42591" y="2780928"/>
            <a:ext cx="2195764" cy="298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71419414"/>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4070334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216" imgH="216" progId="TCLayout.ActiveDocument.1">
                  <p:embed/>
                </p:oleObj>
              </mc:Choice>
              <mc:Fallback>
                <p:oleObj name="think-cell Folie" r:id="rId7" imgW="216" imgH="21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000" b="1" u="none" dirty="0">
              <a:solidFill>
                <a:srgbClr val="000000"/>
              </a:solidFill>
              <a:latin typeface="Arial"/>
              <a:ea typeface="+mj-ea"/>
              <a:cs typeface="Arial"/>
              <a:sym typeface="Arial"/>
            </a:endParaRPr>
          </a:p>
        </p:txBody>
      </p:sp>
      <p:sp>
        <p:nvSpPr>
          <p:cNvPr id="114690" name="cdtRectangle 2 Id114690"/>
          <p:cNvSpPr>
            <a:spLocks noGrp="1" noChangeArrowheads="1"/>
          </p:cNvSpPr>
          <p:nvPr>
            <p:ph type="title"/>
          </p:nvPr>
        </p:nvSpPr>
        <p:spPr/>
        <p:txBody>
          <a:bodyPr/>
          <a:lstStyle/>
          <a:p>
            <a:pPr algn="l" rtl="0">
              <a:buSzPts val="2200"/>
            </a:pPr>
            <a:r>
              <a:rPr lang="en-US" b="1" i="0" u="none" baseline="0"/>
              <a:t>Motor Modules – The new device series </a:t>
            </a:r>
            <a:br>
              <a:rPr lang="en-US" b="1" i="0" u="none" baseline="0"/>
            </a:br>
            <a:r>
              <a:rPr lang="en-US" b="1" i="0" u="none" baseline="0"/>
              <a:t>SINAMICS S120 Chassis-2 format – air cooled</a:t>
            </a:r>
            <a:endParaRPr lang="en-US" b="1" i="0" u="none" baseline="0" dirty="0"/>
          </a:p>
        </p:txBody>
      </p:sp>
      <p:sp>
        <p:nvSpPr>
          <p:cNvPr id="4" name="Foliennummernplatzhalter 3"/>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65</a:t>
            </a:fld>
            <a:endParaRPr lang="en-US" dirty="0"/>
          </a:p>
        </p:txBody>
      </p:sp>
      <p:sp>
        <p:nvSpPr>
          <p:cNvPr id="9"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SzPct val="100000"/>
              <a:buNone/>
            </a:pPr>
            <a:r>
              <a:rPr lang="en-US" b="1" i="0" u="none" kern="0" baseline="0">
                <a:solidFill>
                  <a:schemeClr val="lt1"/>
                </a:solidFill>
              </a:rPr>
              <a:t>Chassis-2 – mechanical innovations </a:t>
            </a:r>
            <a:r>
              <a:rPr lang="en-US" b="0" i="0" u="none" kern="0" baseline="0">
                <a:solidFill>
                  <a:schemeClr val="lt1"/>
                </a:solidFill>
              </a:rPr>
              <a:t>(available for 500kW, 560kW and 630kW)</a:t>
            </a:r>
            <a:endParaRPr lang="en-US" b="0" i="0" u="none" kern="0" baseline="0" dirty="0">
              <a:solidFill>
                <a:schemeClr val="lt1"/>
              </a:solidFill>
            </a:endParaRPr>
          </a:p>
        </p:txBody>
      </p:sp>
      <p:graphicFrame>
        <p:nvGraphicFramePr>
          <p:cNvPr id="8" name="Inhaltsplatzhalter 11"/>
          <p:cNvGraphicFramePr>
            <a:graphicFrameLocks noGrp="1"/>
          </p:cNvGraphicFramePr>
          <p:nvPr>
            <p:custDataLst>
              <p:tags r:id="rId4"/>
            </p:custDataLst>
            <p:extLst>
              <p:ext uri="{D42A27DB-BD31-4B8C-83A1-F6EECF244321}">
                <p14:modId xmlns:p14="http://schemas.microsoft.com/office/powerpoint/2010/main" val="4199102015"/>
              </p:ext>
            </p:extLst>
          </p:nvPr>
        </p:nvGraphicFramePr>
        <p:xfrm>
          <a:off x="3470883" y="2132267"/>
          <a:ext cx="8255969" cy="4068508"/>
        </p:xfrm>
        <a:graphic>
          <a:graphicData uri="http://schemas.openxmlformats.org/drawingml/2006/table">
            <a:tbl>
              <a:tblPr/>
              <a:tblGrid>
                <a:gridCol w="3675005">
                  <a:extLst>
                    <a:ext uri="{9D8B030D-6E8A-4147-A177-3AD203B41FA5}">
                      <a16:colId xmlns:a16="http://schemas.microsoft.com/office/drawing/2014/main" val="20000"/>
                    </a:ext>
                  </a:extLst>
                </a:gridCol>
                <a:gridCol w="430306">
                  <a:extLst>
                    <a:ext uri="{9D8B030D-6E8A-4147-A177-3AD203B41FA5}">
                      <a16:colId xmlns:a16="http://schemas.microsoft.com/office/drawing/2014/main" val="20001"/>
                    </a:ext>
                  </a:extLst>
                </a:gridCol>
                <a:gridCol w="4150658">
                  <a:extLst>
                    <a:ext uri="{9D8B030D-6E8A-4147-A177-3AD203B41FA5}">
                      <a16:colId xmlns:a16="http://schemas.microsoft.com/office/drawing/2014/main" val="20002"/>
                    </a:ext>
                  </a:extLst>
                </a:gridCol>
              </a:tblGrid>
              <a:tr h="431800">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pitchFamily="34" charset="-128"/>
                          <a:cs typeface="Arial" charset="0"/>
                        </a:rPr>
                        <a:t>Features/functions</a:t>
                      </a:r>
                      <a:endParaRPr kumimoji="0" lang="en-US" sz="1600" b="1" i="0" u="none" strike="noStrike" cap="none" normalizeH="0" baseline="0" dirty="0">
                        <a:ln>
                          <a:noFill/>
                        </a:ln>
                        <a:solidFill>
                          <a:srgbClr val="FFFFFF"/>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600" b="1" i="0" u="none" strike="noStrike" cap="none" normalizeH="0" baseline="0" noProof="0" dirty="0">
                        <a:ln>
                          <a:noFill/>
                        </a:ln>
                        <a:solidFill>
                          <a:srgbClr val="41AAAA"/>
                        </a:solidFill>
                        <a:effectLst/>
                        <a:latin typeface="Arial" charset="0"/>
                        <a:ea typeface="ＭＳ Ｐゴシック" pitchFamily="34" charset="-128"/>
                        <a:cs typeface="Arial" charset="0"/>
                      </a:endParaRPr>
                    </a:p>
                  </a:txBody>
                  <a:tcPr marL="0" marR="0" marT="0" marB="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pitchFamily="34" charset="-128"/>
                          <a:cs typeface="Arial" charset="0"/>
                        </a:rPr>
                        <a:t>Benefits</a:t>
                      </a:r>
                      <a:endParaRPr kumimoji="0" lang="en-US" sz="1600" b="1" i="0" u="none" strike="noStrike" cap="none" normalizeH="0" baseline="0" dirty="0">
                        <a:ln>
                          <a:noFill/>
                        </a:ln>
                        <a:solidFill>
                          <a:srgbClr val="FFFFFF"/>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extLst>
                  <a:ext uri="{0D108BD9-81ED-4DB2-BD59-A6C34878D82A}">
                    <a16:rowId xmlns:a16="http://schemas.microsoft.com/office/drawing/2014/main" val="10000"/>
                  </a:ext>
                </a:extLst>
              </a:tr>
              <a:tr h="600949">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79388" marR="0" lvl="1" indent="-179388" algn="l" defTabSz="914400" rtl="0" eaLnBrk="1" fontAlgn="base" latinLnBrk="0" hangingPunct="1">
                        <a:lnSpc>
                          <a:spcPct val="100000"/>
                        </a:lnSpc>
                        <a:spcBef>
                          <a:spcPct val="0"/>
                        </a:spcBef>
                        <a:spcAft>
                          <a:spcPct val="0"/>
                        </a:spcAft>
                        <a:buClr>
                          <a:srgbClr val="3C464B"/>
                        </a:buClr>
                        <a:buSzTx/>
                        <a:buFontTx/>
                        <a:buChar char="•"/>
                        <a:tabLst/>
                      </a:pPr>
                      <a:r>
                        <a:rPr kumimoji="0" lang="en-US" sz="1600" b="0" i="0" u="none" strike="noStrike" cap="none" normalizeH="0" baseline="0" dirty="0">
                          <a:ln>
                            <a:noFill/>
                          </a:ln>
                          <a:solidFill>
                            <a:srgbClr val="000000"/>
                          </a:solidFill>
                          <a:effectLst/>
                          <a:latin typeface="Arial" charset="0"/>
                          <a:ea typeface="ＭＳ Ｐゴシック" pitchFamily="34" charset="-128"/>
                          <a:cs typeface="Arial" charset="0"/>
                        </a:rPr>
                        <a:t>Stable</a:t>
                      </a: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 stand-alone design</a:t>
                      </a:r>
                    </a:p>
                    <a:p>
                      <a:pPr marL="179388" marR="0" lvl="1" indent="-179388" algn="l" defTabSz="914400" rtl="0" eaLnBrk="1" fontAlgn="base" latinLnBrk="0" hangingPunct="1">
                        <a:lnSpc>
                          <a:spcPct val="100000"/>
                        </a:lnSpc>
                        <a:spcBef>
                          <a:spcPct val="0"/>
                        </a:spcBef>
                        <a:spcAft>
                          <a:spcPct val="0"/>
                        </a:spcAft>
                        <a:buClr>
                          <a:srgbClr val="3C464B"/>
                        </a:buClr>
                        <a:buSzTx/>
                        <a:buFontTx/>
                        <a:buNone/>
                        <a:tabLst/>
                      </a:pPr>
                      <a:r>
                        <a:rPr kumimoji="0" lang="en-US" sz="1200" b="0" i="0" u="none" strike="noStrike" kern="1200" cap="none" normalizeH="0" baseline="0">
                          <a:ln>
                            <a:noFill/>
                          </a:ln>
                          <a:solidFill>
                            <a:srgbClr val="000000"/>
                          </a:solidFill>
                          <a:effectLst/>
                          <a:latin typeface="Arial" charset="0"/>
                          <a:ea typeface="ＭＳ Ｐゴシック" pitchFamily="34" charset="-128"/>
                          <a:cs typeface="Arial" charset="0"/>
                        </a:rPr>
                        <a:t>	The new Chassis devices are </a:t>
                      </a:r>
                      <a:r>
                        <a:rPr kumimoji="0" lang="en-US" sz="1200" b="0" i="0" u="none" strike="noStrike" kern="1200" cap="none" normalizeH="0" baseline="0" dirty="0">
                          <a:ln>
                            <a:noFill/>
                          </a:ln>
                          <a:solidFill>
                            <a:srgbClr val="000000"/>
                          </a:solidFill>
                          <a:effectLst/>
                          <a:latin typeface="Arial" charset="0"/>
                          <a:ea typeface="ＭＳ Ｐゴシック" pitchFamily="34" charset="-128"/>
                          <a:cs typeface="Arial" charset="0"/>
                        </a:rPr>
                        <a:t>equipped with rollers and can </a:t>
                      </a:r>
                      <a:r>
                        <a:rPr kumimoji="0" lang="en-US" sz="1200" b="0" i="0" u="none" strike="noStrike" kern="1200" cap="none" normalizeH="0" baseline="0">
                          <a:ln>
                            <a:noFill/>
                          </a:ln>
                          <a:solidFill>
                            <a:srgbClr val="000000"/>
                          </a:solidFill>
                          <a:effectLst/>
                          <a:latin typeface="Arial" charset="0"/>
                          <a:ea typeface="ＭＳ Ｐゴシック" pitchFamily="34" charset="-128"/>
                          <a:cs typeface="Arial" charset="0"/>
                        </a:rPr>
                        <a:t>stand alone.</a:t>
                      </a:r>
                      <a:endParaRPr kumimoji="0" lang="en-US" sz="1200" b="0" i="0" u="none" strike="noStrike" kern="1200" cap="none" normalizeH="0" baseline="0" dirty="0">
                        <a:ln>
                          <a:noFill/>
                        </a:ln>
                        <a:solidFill>
                          <a:srgbClr val="000000"/>
                        </a:solidFill>
                        <a:effectLst/>
                        <a:latin typeface="Arial" charset="0"/>
                        <a:ea typeface="ＭＳ Ｐゴシック" pitchFamily="34" charset="-128"/>
                        <a:cs typeface="Arial" charset="0"/>
                      </a:endParaRPr>
                    </a:p>
                  </a:txBody>
                  <a:tcPr marL="108000" marR="108000"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b="0" i="0" u="none" baseline="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Simple integration into control cabinets</a:t>
                      </a:r>
                    </a:p>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New applications can be addressed</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720725">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79388" marR="0" lvl="1" indent="-179388" algn="l" defTabSz="914400" rtl="0" eaLnBrk="1" fontAlgn="base" latinLnBrk="0" hangingPunct="1">
                        <a:lnSpc>
                          <a:spcPct val="100000"/>
                        </a:lnSpc>
                        <a:spcBef>
                          <a:spcPct val="0"/>
                        </a:spcBef>
                        <a:spcAft>
                          <a:spcPct val="0"/>
                        </a:spcAft>
                        <a:buClr>
                          <a:srgbClr val="3C464B"/>
                        </a:buClr>
                        <a:buSzTx/>
                        <a:buFontTx/>
                        <a:buChar char="•"/>
                        <a:tabLst/>
                      </a:pP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Standardized dimensions</a:t>
                      </a:r>
                    </a:p>
                    <a:p>
                      <a:pPr marL="179388" marR="0" lvl="1" indent="-179388" algn="l" defTabSz="914400" rtl="0" eaLnBrk="1" fontAlgn="base" latinLnBrk="0" hangingPunct="1">
                        <a:lnSpc>
                          <a:spcPct val="100000"/>
                        </a:lnSpc>
                        <a:spcBef>
                          <a:spcPct val="0"/>
                        </a:spcBef>
                        <a:spcAft>
                          <a:spcPct val="0"/>
                        </a:spcAft>
                        <a:buClr>
                          <a:srgbClr val="3C464B"/>
                        </a:buClr>
                        <a:buSzTx/>
                        <a:buFontTx/>
                        <a:buNone/>
                        <a:tabLst/>
                      </a:pPr>
                      <a:r>
                        <a:rPr kumimoji="0" lang="en-US" sz="1200" b="0" i="0" u="none" strike="noStrike" cap="none" normalizeH="0" baseline="0">
                          <a:ln>
                            <a:noFill/>
                          </a:ln>
                          <a:solidFill>
                            <a:srgbClr val="000000"/>
                          </a:solidFill>
                          <a:effectLst/>
                          <a:latin typeface="Arial" charset="0"/>
                          <a:ea typeface="ＭＳ Ｐゴシック" pitchFamily="34" charset="-128"/>
                          <a:cs typeface="Arial" charset="0"/>
                        </a:rPr>
                        <a:t>	All of the Chassis devices have the same dimensions from 315 kW to 800 kW</a:t>
                      </a:r>
                      <a:endParaRPr kumimoji="0" lang="en-US" sz="12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b="0" i="0" u="none" baseline="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Lower engineering costs</a:t>
                      </a:r>
                    </a:p>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Fewer parts are required for integration in a cabinet</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720725">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79388" marR="0" lvl="1" indent="-179388" algn="l" defTabSz="914400" rtl="0" eaLnBrk="1" fontAlgn="base" latinLnBrk="0" hangingPunct="1">
                        <a:lnSpc>
                          <a:spcPct val="100000"/>
                        </a:lnSpc>
                        <a:spcBef>
                          <a:spcPct val="0"/>
                        </a:spcBef>
                        <a:spcAft>
                          <a:spcPct val="0"/>
                        </a:spcAft>
                        <a:buClr>
                          <a:srgbClr val="3C464B"/>
                        </a:buClr>
                        <a:buSzTx/>
                        <a:buFontTx/>
                        <a:buChar char="•"/>
                        <a:tabLst/>
                      </a:pP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Improved cooling system</a:t>
                      </a:r>
                    </a:p>
                    <a:p>
                      <a:pPr marL="179388" marR="0" lvl="1" indent="0" algn="l" defTabSz="914400" rtl="0" eaLnBrk="1" fontAlgn="base" latinLnBrk="0" hangingPunct="1">
                        <a:lnSpc>
                          <a:spcPct val="100000"/>
                        </a:lnSpc>
                        <a:spcBef>
                          <a:spcPct val="0"/>
                        </a:spcBef>
                        <a:spcAft>
                          <a:spcPct val="0"/>
                        </a:spcAft>
                        <a:buClr>
                          <a:srgbClr val="3C464B"/>
                        </a:buClr>
                        <a:buSzTx/>
                        <a:buFontTx/>
                        <a:buNone/>
                        <a:tabLst/>
                      </a:pPr>
                      <a:r>
                        <a:rPr kumimoji="0" lang="en-US" sz="1200" b="0" i="0" u="none" strike="noStrike" kern="1200" cap="none" normalizeH="0" baseline="0">
                          <a:ln>
                            <a:noFill/>
                          </a:ln>
                          <a:solidFill>
                            <a:srgbClr val="000000"/>
                          </a:solidFill>
                          <a:effectLst/>
                          <a:latin typeface="Arial" charset="0"/>
                          <a:ea typeface="ＭＳ Ｐゴシック" pitchFamily="34" charset="-128"/>
                          <a:cs typeface="Arial" charset="0"/>
                        </a:rPr>
                        <a:t>Enclosed air ducts and enclosed housing</a:t>
                      </a:r>
                      <a:endParaRPr kumimoji="0" lang="en-US" altLang="de-DE" sz="1200" b="0" i="0" u="none" strike="noStrike" cap="none" normalizeH="0" baseline="0" noProof="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b="0" i="0" u="none" baseline="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Lower cooling costs</a:t>
                      </a:r>
                    </a:p>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Lower risk of damage</a:t>
                      </a:r>
                    </a:p>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Higher reliability</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792703">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Standardized terminals</a:t>
                      </a:r>
                    </a:p>
                    <a:p>
                      <a:pPr marL="179388" marR="0" lvl="1" indent="-179388" algn="l" defTabSz="914400" rtl="0" eaLnBrk="1" fontAlgn="base" latinLnBrk="0" hangingPunct="1">
                        <a:lnSpc>
                          <a:spcPct val="100000"/>
                        </a:lnSpc>
                        <a:spcBef>
                          <a:spcPct val="0"/>
                        </a:spcBef>
                        <a:spcAft>
                          <a:spcPct val="0"/>
                        </a:spcAft>
                        <a:buClr>
                          <a:srgbClr val="3C464B"/>
                        </a:buClr>
                        <a:buSzTx/>
                        <a:buFontTx/>
                        <a:buNone/>
                        <a:tabLst>
                          <a:tab pos="179388" algn="l"/>
                        </a:tabLst>
                      </a:pPr>
                      <a:r>
                        <a:rPr kumimoji="0" lang="en-US" sz="1200" b="0" i="0" u="none" strike="noStrike" cap="none" normalizeH="0" baseline="0">
                          <a:ln>
                            <a:noFill/>
                          </a:ln>
                          <a:solidFill>
                            <a:srgbClr val="000000"/>
                          </a:solidFill>
                          <a:effectLst/>
                          <a:latin typeface="Arial" charset="0"/>
                          <a:ea typeface="ＭＳ Ｐゴシック" pitchFamily="34" charset="-128"/>
                          <a:cs typeface="Arial" charset="0"/>
                        </a:rPr>
                        <a:t>	All control and power connections are located at the same position</a:t>
                      </a:r>
                      <a:endParaRPr kumimoji="0" lang="en-US" sz="12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b="0" i="0" u="none" baseline="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Lower engineering costs</a:t>
                      </a:r>
                    </a:p>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Faster diagnostics &amp; troubleshooting</a:t>
                      </a:r>
                    </a:p>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Lower installation costs</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720955">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79388" marR="0" lvl="1" indent="-179388" algn="l" defTabSz="914400" rtl="0" eaLnBrk="1" fontAlgn="base" latinLnBrk="0" hangingPunct="1">
                        <a:lnSpc>
                          <a:spcPct val="100000"/>
                        </a:lnSpc>
                        <a:spcBef>
                          <a:spcPct val="0"/>
                        </a:spcBef>
                        <a:spcAft>
                          <a:spcPct val="0"/>
                        </a:spcAft>
                        <a:buClr>
                          <a:srgbClr val="3C464B"/>
                        </a:buClr>
                        <a:buSzTx/>
                        <a:buFontTx/>
                        <a:buChar char="•"/>
                        <a:tabLst/>
                      </a:pPr>
                      <a:r>
                        <a:rPr kumimoji="0" lang="en-US" sz="1600" b="0" i="0" u="none" strike="noStrike" cap="none" normalizeH="0" baseline="0">
                          <a:ln>
                            <a:noFill/>
                          </a:ln>
                          <a:solidFill>
                            <a:srgbClr val="000000"/>
                          </a:solidFill>
                          <a:effectLst/>
                          <a:latin typeface="Arial" charset="0"/>
                          <a:ea typeface="ＭＳ Ｐゴシック" pitchFamily="34" charset="-128"/>
                          <a:cs typeface="Arial" charset="0"/>
                        </a:rPr>
                        <a:t>Lower dimensions</a:t>
                      </a:r>
                    </a:p>
                    <a:p>
                      <a:pPr marL="179388" marR="0" lvl="1" indent="0" algn="l" defTabSz="914400" rtl="0" eaLnBrk="1" fontAlgn="base" latinLnBrk="0" hangingPunct="1">
                        <a:lnSpc>
                          <a:spcPct val="100000"/>
                        </a:lnSpc>
                        <a:spcBef>
                          <a:spcPct val="0"/>
                        </a:spcBef>
                        <a:spcAft>
                          <a:spcPct val="0"/>
                        </a:spcAft>
                        <a:buClr>
                          <a:srgbClr val="3C464B"/>
                        </a:buClr>
                        <a:buSzTx/>
                        <a:buFontTx/>
                        <a:buNone/>
                        <a:tabLst/>
                      </a:pPr>
                      <a:r>
                        <a:rPr kumimoji="0" lang="en-US" sz="1200" b="0" i="0" u="none" strike="noStrike" cap="none" normalizeH="0" baseline="0">
                          <a:ln>
                            <a:noFill/>
                          </a:ln>
                          <a:solidFill>
                            <a:srgbClr val="000000"/>
                          </a:solidFill>
                          <a:effectLst/>
                          <a:latin typeface="Arial" charset="0"/>
                          <a:ea typeface="ＭＳ Ｐゴシック" pitchFamily="34" charset="-128"/>
                          <a:cs typeface="Arial" charset="0"/>
                        </a:rPr>
                        <a:t>Dimensions corresponding to state-of-the-art technology</a:t>
                      </a:r>
                      <a:endParaRPr kumimoji="0" lang="en-US" sz="12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b="0" i="0" u="none" baseline="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tab pos="182563" algn="l"/>
                        </a:tabLst>
                      </a:pPr>
                      <a:r>
                        <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rPr>
                        <a:t>Lower space requirement</a:t>
                      </a:r>
                    </a:p>
                    <a:p>
                      <a:pPr marL="182563" marR="0" lvl="1" indent="-182563" algn="l" defTabSz="914400" rtl="0" eaLnBrk="1" fontAlgn="base" latinLnBrk="0" hangingPunct="1">
                        <a:lnSpc>
                          <a:spcPct val="100000"/>
                        </a:lnSpc>
                        <a:spcBef>
                          <a:spcPct val="0"/>
                        </a:spcBef>
                        <a:spcAft>
                          <a:spcPct val="0"/>
                        </a:spcAft>
                        <a:buClr>
                          <a:srgbClr val="3C464B"/>
                        </a:buClr>
                        <a:buSzTx/>
                        <a:buFont typeface=""/>
                        <a:buChar char="•"/>
                        <a:tabLst>
                          <a:tab pos="182563" algn="l"/>
                        </a:tabLst>
                      </a:pPr>
                      <a:r>
                        <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rPr>
                        <a:t>SINAMICS and MASTERDRIVES can be retrofitted</a:t>
                      </a:r>
                    </a:p>
                  </a:txBody>
                  <a:tcPr marL="144075" marR="144075" marT="36000" marB="36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2"/>
                    </a:solidFill>
                  </a:tcPr>
                </a:tc>
                <a:extLst>
                  <a:ext uri="{0D108BD9-81ED-4DB2-BD59-A6C34878D82A}">
                    <a16:rowId xmlns:a16="http://schemas.microsoft.com/office/drawing/2014/main" val="10005"/>
                  </a:ext>
                </a:extLst>
              </a:tr>
            </a:tbl>
          </a:graphicData>
        </a:graphic>
      </p:graphicFrame>
      <p:pic>
        <p:nvPicPr>
          <p:cNvPr id="486402"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57874" y="2240869"/>
            <a:ext cx="137328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343204" y="5923595"/>
            <a:ext cx="1119567" cy="131765"/>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Chassis-2 air cooled</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cxnSp>
        <p:nvCxnSpPr>
          <p:cNvPr id="10" name="Gerade Verbindung 9"/>
          <p:cNvCxnSpPr/>
          <p:nvPr/>
        </p:nvCxnSpPr>
        <p:spPr bwMode="auto">
          <a:xfrm flipH="1">
            <a:off x="3470883" y="2240869"/>
            <a:ext cx="8244866" cy="0"/>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83615567"/>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3801090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216" imgH="216" progId="TCLayout.ActiveDocument.1">
                  <p:embed/>
                </p:oleObj>
              </mc:Choice>
              <mc:Fallback>
                <p:oleObj name="think-cell Folie" r:id="rId7" imgW="216" imgH="21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000" b="1" u="none" dirty="0">
              <a:solidFill>
                <a:srgbClr val="000000"/>
              </a:solidFill>
              <a:latin typeface="Arial"/>
              <a:ea typeface="+mj-ea"/>
              <a:cs typeface="Arial"/>
              <a:sym typeface="Arial"/>
            </a:endParaRPr>
          </a:p>
        </p:txBody>
      </p:sp>
      <p:sp>
        <p:nvSpPr>
          <p:cNvPr id="114690" name="cdtRectangle 2 Id114690"/>
          <p:cNvSpPr>
            <a:spLocks noGrp="1" noChangeArrowheads="1"/>
          </p:cNvSpPr>
          <p:nvPr>
            <p:ph type="title"/>
          </p:nvPr>
        </p:nvSpPr>
        <p:spPr/>
        <p:txBody>
          <a:bodyPr/>
          <a:lstStyle/>
          <a:p>
            <a:pPr algn="l" rtl="0">
              <a:buSzPts val="2200"/>
            </a:pPr>
            <a:r>
              <a:rPr lang="en-US" b="1" i="0" u="none" baseline="0"/>
              <a:t>Motor Modules – The new device series </a:t>
            </a:r>
            <a:br>
              <a:rPr lang="en-US" b="1" i="0" u="none" baseline="0"/>
            </a:br>
            <a:r>
              <a:rPr lang="en-US" b="1" i="0" u="none" baseline="0"/>
              <a:t>SINAMICS S120 Chassis-2 format – air cooled</a:t>
            </a:r>
            <a:endParaRPr lang="en-US" b="1" i="0" u="none" baseline="0" dirty="0"/>
          </a:p>
        </p:txBody>
      </p:sp>
      <p:sp>
        <p:nvSpPr>
          <p:cNvPr id="4" name="Foliennummernplatzhalter 3"/>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66</a:t>
            </a:fld>
            <a:endParaRPr lang="en-US" dirty="0"/>
          </a:p>
        </p:txBody>
      </p:sp>
      <p:sp>
        <p:nvSpPr>
          <p:cNvPr id="9"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SzPct val="100000"/>
              <a:buFontTx/>
              <a:buNone/>
            </a:pPr>
            <a:r>
              <a:rPr lang="en-US" b="1" i="0" u="none" kern="0" baseline="0">
                <a:solidFill>
                  <a:schemeClr val="lt1"/>
                </a:solidFill>
              </a:rPr>
              <a:t>Chassis-2 – electronic innovations </a:t>
            </a:r>
            <a:r>
              <a:rPr lang="en-US" b="0" i="0" u="none" kern="0" baseline="0">
                <a:solidFill>
                  <a:schemeClr val="lt1"/>
                </a:solidFill>
              </a:rPr>
              <a:t>(available for 500kW, 560kW and 630kW)</a:t>
            </a:r>
            <a:endParaRPr lang="en-US" b="0" i="0" u="none" kern="0" baseline="0" dirty="0">
              <a:solidFill>
                <a:schemeClr val="lt1"/>
              </a:solidFill>
            </a:endParaRPr>
          </a:p>
        </p:txBody>
      </p:sp>
      <p:graphicFrame>
        <p:nvGraphicFramePr>
          <p:cNvPr id="8" name="Inhaltsplatzhalter 11"/>
          <p:cNvGraphicFramePr>
            <a:graphicFrameLocks noGrp="1"/>
          </p:cNvGraphicFramePr>
          <p:nvPr>
            <p:custDataLst>
              <p:tags r:id="rId4"/>
            </p:custDataLst>
            <p:extLst>
              <p:ext uri="{D42A27DB-BD31-4B8C-83A1-F6EECF244321}">
                <p14:modId xmlns:p14="http://schemas.microsoft.com/office/powerpoint/2010/main" val="2960456055"/>
              </p:ext>
            </p:extLst>
          </p:nvPr>
        </p:nvGraphicFramePr>
        <p:xfrm>
          <a:off x="3470884" y="2128575"/>
          <a:ext cx="8244866" cy="4072733"/>
        </p:xfrm>
        <a:graphic>
          <a:graphicData uri="http://schemas.openxmlformats.org/drawingml/2006/table">
            <a:tbl>
              <a:tblPr/>
              <a:tblGrid>
                <a:gridCol w="3669485">
                  <a:extLst>
                    <a:ext uri="{9D8B030D-6E8A-4147-A177-3AD203B41FA5}">
                      <a16:colId xmlns:a16="http://schemas.microsoft.com/office/drawing/2014/main" val="20000"/>
                    </a:ext>
                  </a:extLst>
                </a:gridCol>
                <a:gridCol w="357763">
                  <a:extLst>
                    <a:ext uri="{9D8B030D-6E8A-4147-A177-3AD203B41FA5}">
                      <a16:colId xmlns:a16="http://schemas.microsoft.com/office/drawing/2014/main" val="20001"/>
                    </a:ext>
                  </a:extLst>
                </a:gridCol>
                <a:gridCol w="4217618">
                  <a:extLst>
                    <a:ext uri="{9D8B030D-6E8A-4147-A177-3AD203B41FA5}">
                      <a16:colId xmlns:a16="http://schemas.microsoft.com/office/drawing/2014/main" val="20002"/>
                    </a:ext>
                  </a:extLst>
                </a:gridCol>
              </a:tblGrid>
              <a:tr h="408930">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pitchFamily="34" charset="-128"/>
                          <a:cs typeface="Arial" charset="0"/>
                        </a:rPr>
                        <a:t>Feature / function</a:t>
                      </a:r>
                      <a:endParaRPr kumimoji="0" lang="en-US" sz="1600" b="1" i="0" u="none" strike="noStrike" cap="none" normalizeH="0" baseline="0" dirty="0">
                        <a:ln>
                          <a:noFill/>
                        </a:ln>
                        <a:solidFill>
                          <a:srgbClr val="FFFFFF"/>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600" b="1" i="0" u="none" strike="noStrike" cap="none" normalizeH="0" baseline="0" noProof="0" dirty="0">
                        <a:ln>
                          <a:noFill/>
                        </a:ln>
                        <a:solidFill>
                          <a:srgbClr val="41AAAA"/>
                        </a:solidFill>
                        <a:effectLst/>
                        <a:latin typeface="Arial" charset="0"/>
                        <a:ea typeface="ＭＳ Ｐゴシック" pitchFamily="34" charset="-128"/>
                        <a:cs typeface="Arial" charset="0"/>
                      </a:endParaRPr>
                    </a:p>
                  </a:txBody>
                  <a:tcPr marL="0" marR="0" marT="0" marB="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pitchFamily="34" charset="-128"/>
                          <a:cs typeface="Arial" charset="0"/>
                        </a:rPr>
                        <a:t>Benefits</a:t>
                      </a:r>
                      <a:endParaRPr kumimoji="0" lang="en-US" sz="1600" b="1" i="0" u="none" strike="noStrike" cap="none" normalizeH="0" baseline="0" dirty="0">
                        <a:ln>
                          <a:noFill/>
                        </a:ln>
                        <a:solidFill>
                          <a:srgbClr val="FFFFFF"/>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extLst>
                  <a:ext uri="{0D108BD9-81ED-4DB2-BD59-A6C34878D82A}">
                    <a16:rowId xmlns:a16="http://schemas.microsoft.com/office/drawing/2014/main" val="10000"/>
                  </a:ext>
                </a:extLst>
              </a:tr>
              <a:tr h="906082">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kern="1200" cap="none" normalizeH="0" baseline="0">
                          <a:ln>
                            <a:noFill/>
                          </a:ln>
                          <a:solidFill>
                            <a:srgbClr val="000000"/>
                          </a:solidFill>
                          <a:effectLst/>
                          <a:latin typeface="Arial" charset="0"/>
                          <a:ea typeface="ＭＳ Ｐゴシック" pitchFamily="34" charset="-128"/>
                          <a:cs typeface="Arial" charset="0"/>
                        </a:rPr>
                        <a:t>Higher output frequency</a:t>
                      </a:r>
                    </a:p>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kern="1200" cap="none" normalizeH="0" baseline="0">
                          <a:ln>
                            <a:noFill/>
                          </a:ln>
                          <a:solidFill>
                            <a:srgbClr val="000000"/>
                          </a:solidFill>
                          <a:effectLst/>
                          <a:latin typeface="Arial" charset="0"/>
                          <a:ea typeface="ＭＳ Ｐゴシック" pitchFamily="34" charset="-128"/>
                          <a:cs typeface="Arial" charset="0"/>
                        </a:rPr>
                        <a:t>Standard pulse frequency 2.5 kHz</a:t>
                      </a:r>
                      <a:endParaRPr kumimoji="0" lang="en-US" sz="1400" b="0" i="0" u="none" strike="noStrike" kern="1200"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400" b="0" i="0" u="none" baseline="0">
                          <a:solidFill>
                            <a:srgbClr val="41AAAA"/>
                          </a:solidFill>
                          <a:sym typeface="Wingdings 3"/>
                        </a:rPr>
                        <a:t></a:t>
                      </a:r>
                      <a:endParaRPr kumimoji="0" lang="en-US" altLang="de-DE" sz="1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285750" marR="0" lvl="1" indent="-285750"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High speed applications can be addressed</a:t>
                      </a:r>
                    </a:p>
                    <a:p>
                      <a:pPr marL="285750" marR="0" lvl="1" indent="-285750"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Most applications can be operated without pulse frequency derating</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82554">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Less motor noise</a:t>
                      </a:r>
                    </a:p>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Lower clock frequency noise</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400" b="0" i="0" u="none" baseline="0">
                          <a:solidFill>
                            <a:srgbClr val="41AAAA"/>
                          </a:solidFill>
                          <a:sym typeface="Wingdings 3"/>
                        </a:rPr>
                        <a:t></a:t>
                      </a:r>
                      <a:endParaRPr kumimoji="0" lang="en-US" altLang="de-DE" sz="1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285750" marR="0" lvl="1" indent="-285750"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Quieter </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545225">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Minimized derating at low frequencies</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400" b="0" i="0" u="none" baseline="0">
                          <a:solidFill>
                            <a:srgbClr val="41AAAA"/>
                          </a:solidFill>
                          <a:sym typeface="Wingdings 3"/>
                        </a:rPr>
                        <a:t></a:t>
                      </a:r>
                      <a:endParaRPr kumimoji="0" lang="en-US" altLang="de-DE" sz="1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285750" marR="0" lvl="1" indent="-285750"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Low-speed applications can be addressed at a more favorable cost</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697185">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Higher load cycling capability</a:t>
                      </a:r>
                    </a:p>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Simplified characteristic</a:t>
                      </a:r>
                    </a:p>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endParaRPr kumimoji="0" lang="en-US" altLang="de-DE" sz="1400" b="0" i="0" u="none" strike="noStrike" cap="none" normalizeH="0" baseline="0" noProof="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400" b="0" i="0" u="none" baseline="0">
                          <a:solidFill>
                            <a:srgbClr val="41AAAA"/>
                          </a:solidFill>
                          <a:sym typeface="Wingdings 3"/>
                        </a:rPr>
                        <a:t></a:t>
                      </a:r>
                      <a:endParaRPr kumimoji="0" lang="en-US" altLang="de-DE" sz="1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285750" marR="0" lvl="1" indent="-285750"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Applications demanding a high dynamic response can be addressed at a more favorable cost</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817862">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142875" marR="0" lvl="1" indent="-142875" algn="l" defTabSz="914400" rtl="0" eaLnBrk="1" fontAlgn="base" latinLnBrk="0" hangingPunct="1">
                        <a:lnSpc>
                          <a:spcPct val="100000"/>
                        </a:lnSpc>
                        <a:spcBef>
                          <a:spcPct val="0"/>
                        </a:spcBef>
                        <a:spcAft>
                          <a:spcPct val="0"/>
                        </a:spcAft>
                        <a:buClr>
                          <a:srgbClr val="3C464B"/>
                        </a:buClr>
                        <a:buSzTx/>
                        <a:buFontTx/>
                        <a:buChar char="•"/>
                        <a:tabLst/>
                      </a:pPr>
                      <a:r>
                        <a:rPr kumimoji="0" lang="en-US" sz="1400" b="0" i="0" u="none" strike="noStrike" cap="none" normalizeH="0" baseline="0">
                          <a:ln>
                            <a:noFill/>
                          </a:ln>
                          <a:solidFill>
                            <a:srgbClr val="000000"/>
                          </a:solidFill>
                          <a:effectLst/>
                          <a:latin typeface="Arial" charset="0"/>
                          <a:ea typeface="ＭＳ Ｐゴシック" pitchFamily="34" charset="-128"/>
                          <a:cs typeface="Arial" charset="0"/>
                        </a:rPr>
                        <a:t>Output options without power derating</a:t>
                      </a:r>
                      <a:endPar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endParaRP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2"/>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400" b="0" i="0" u="none" baseline="0">
                          <a:solidFill>
                            <a:srgbClr val="41AAAA"/>
                          </a:solidFill>
                          <a:sym typeface="Wingdings 3"/>
                        </a:rPr>
                        <a:t></a:t>
                      </a:r>
                      <a:endParaRPr kumimoji="0" lang="en-US" altLang="de-DE" sz="1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0" marR="0" marT="0" marB="0" anchor="ct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FFFFF"/>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142875" indent="-142875"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285750" marR="0" lvl="1" indent="-285750" algn="l" defTabSz="914400" rtl="0" eaLnBrk="1" fontAlgn="base" latinLnBrk="0" hangingPunct="1">
                        <a:lnSpc>
                          <a:spcPct val="100000"/>
                        </a:lnSpc>
                        <a:spcBef>
                          <a:spcPct val="0"/>
                        </a:spcBef>
                        <a:spcAft>
                          <a:spcPct val="0"/>
                        </a:spcAft>
                        <a:buClr>
                          <a:srgbClr val="3C464B"/>
                        </a:buClr>
                        <a:buSzTx/>
                        <a:buFont typeface=""/>
                        <a:buChar char="•"/>
                        <a:tabLst/>
                      </a:pPr>
                      <a:r>
                        <a:rPr kumimoji="0" lang="en-US" sz="1400" b="0" i="0" u="none" strike="noStrike" cap="none" normalizeH="0" baseline="0" dirty="0">
                          <a:ln>
                            <a:noFill/>
                          </a:ln>
                          <a:solidFill>
                            <a:srgbClr val="000000"/>
                          </a:solidFill>
                          <a:effectLst/>
                          <a:latin typeface="Arial" charset="0"/>
                          <a:ea typeface="ＭＳ Ｐゴシック" pitchFamily="34" charset="-128"/>
                          <a:cs typeface="Arial" charset="0"/>
                        </a:rPr>
                        <a:t>Applications involving additional requirements – such as dv/dt restrictions – can be implemented at a favorable cost</a:t>
                      </a:r>
                    </a:p>
                  </a:txBody>
                  <a:tcPr marL="144075" marR="144075" marT="36000" marB="36000" anchor="ct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2"/>
                    </a:solidFill>
                  </a:tcPr>
                </a:tc>
                <a:extLst>
                  <a:ext uri="{0D108BD9-81ED-4DB2-BD59-A6C34878D82A}">
                    <a16:rowId xmlns:a16="http://schemas.microsoft.com/office/drawing/2014/main" val="10005"/>
                  </a:ext>
                </a:extLst>
              </a:tr>
            </a:tbl>
          </a:graphicData>
        </a:graphic>
      </p:graphicFrame>
      <p:pic>
        <p:nvPicPr>
          <p:cNvPr id="10"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57874" y="2240869"/>
            <a:ext cx="137328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1343204" y="5923595"/>
            <a:ext cx="1119567" cy="131765"/>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Chassis-2 air cooled</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1764548058"/>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044097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Motor Modules</a:t>
            </a:r>
            <a:br>
              <a:rPr lang="en-US">
                <a:latin typeface="Arial"/>
              </a:rPr>
            </a:br>
            <a:r>
              <a:rPr lang="en-US" baseline="0">
                <a:latin typeface="Arial"/>
              </a:rPr>
              <a:t>Chassis format – liquid cooled</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67</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Motor Module: The DC-AC inverter in the drive lineup (power unit)</a:t>
            </a:r>
            <a:endParaRPr lang="en-US" b="1" i="0" u="none" baseline="0" dirty="0">
              <a:solidFill>
                <a:schemeClr val="lt1"/>
              </a:solidFill>
            </a:endParaRPr>
          </a:p>
        </p:txBody>
      </p:sp>
      <p:sp>
        <p:nvSpPr>
          <p:cNvPr id="14" name="Rechteck 13"/>
          <p:cNvSpPr/>
          <p:nvPr/>
        </p:nvSpPr>
        <p:spPr bwMode="auto">
          <a:xfrm>
            <a:off x="3218854" y="2132856"/>
            <a:ext cx="8496895" cy="576064"/>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12" name="Picture 2" descr="http://www.automation.siemens.com/bilddb/ivariant/D011/P_D011_XX_00776i.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22611" y="2276872"/>
            <a:ext cx="1563101" cy="386046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half" idx="2"/>
          </p:nvPr>
        </p:nvSpPr>
        <p:spPr>
          <a:xfrm>
            <a:off x="3218854" y="2708920"/>
            <a:ext cx="8496895" cy="3384922"/>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dirty="0"/>
              <a:t>The Motor Module generates a variable voltage with variable frequency from the DC link voltage that feeds the connected motor. </a:t>
            </a:r>
          </a:p>
          <a:p>
            <a:pPr lvl="2" algn="l" rtl="0">
              <a:lnSpc>
                <a:spcPct val="100000"/>
              </a:lnSpc>
              <a:spcBef>
                <a:spcPts val="600"/>
              </a:spcBef>
              <a:buClr>
                <a:schemeClr val="accent1"/>
              </a:buClr>
              <a:buSzPct val="100000"/>
            </a:pPr>
            <a:r>
              <a:rPr lang="en-US" sz="1600" b="0" i="0" u="none" baseline="0" dirty="0"/>
              <a:t>Several Motor Modules can be operated on a common DC link. This means that energy can be exchanged between the various Motor Modules. For example, if a Motor Module regenerates, then the other Motor Modules that are motoring can utilize this energy. </a:t>
            </a:r>
          </a:p>
          <a:p>
            <a:pPr lvl="2" algn="l" rtl="0">
              <a:lnSpc>
                <a:spcPct val="100000"/>
              </a:lnSpc>
              <a:spcBef>
                <a:spcPts val="600"/>
              </a:spcBef>
              <a:buClr>
                <a:schemeClr val="accent1"/>
              </a:buClr>
              <a:buSzPct val="100000"/>
            </a:pPr>
            <a:r>
              <a:rPr lang="en-US" sz="1600" b="0" i="0" u="none" baseline="0" dirty="0"/>
              <a:t>Available power ratings:</a:t>
            </a:r>
          </a:p>
          <a:p>
            <a:pPr lvl="3" algn="l" rtl="0">
              <a:lnSpc>
                <a:spcPct val="100000"/>
              </a:lnSpc>
              <a:spcBef>
                <a:spcPts val="0"/>
              </a:spcBef>
              <a:buClr>
                <a:schemeClr val="accent1"/>
              </a:buClr>
              <a:buSzPct val="100000"/>
            </a:pPr>
            <a:r>
              <a:rPr lang="en-US" sz="1600" b="0" i="0" u="none" baseline="0" dirty="0"/>
              <a:t>3AC 380 – 480V: 110 – 800kW /3040*kW</a:t>
            </a:r>
          </a:p>
          <a:p>
            <a:pPr lvl="3" algn="l" rtl="0">
              <a:lnSpc>
                <a:spcPct val="100000"/>
              </a:lnSpc>
              <a:spcBef>
                <a:spcPts val="0"/>
              </a:spcBef>
              <a:buClr>
                <a:schemeClr val="accent1"/>
              </a:buClr>
              <a:buSzPct val="100000"/>
            </a:pPr>
            <a:r>
              <a:rPr lang="en-US" sz="1600" b="0" i="0" u="none" baseline="0" dirty="0"/>
              <a:t>3AC 500 – 690V: 90 – 1500kW /5700*kW</a:t>
            </a:r>
            <a:endParaRPr lang="en-US" sz="1600" dirty="0">
              <a:solidFill>
                <a:srgbClr val="3C464B"/>
              </a:solidFill>
            </a:endParaRPr>
          </a:p>
          <a:p>
            <a:pPr marL="180975" lvl="2" indent="0" algn="l" rtl="0">
              <a:buClr>
                <a:schemeClr val="accent1"/>
              </a:buClr>
              <a:buSzPct val="100000"/>
              <a:buNone/>
            </a:pPr>
            <a:endParaRPr lang="en-US" dirty="0"/>
          </a:p>
        </p:txBody>
      </p:sp>
      <p:sp>
        <p:nvSpPr>
          <p:cNvPr id="15" name="Textfeld 14"/>
          <p:cNvSpPr txBox="1"/>
          <p:nvPr/>
        </p:nvSpPr>
        <p:spPr>
          <a:xfrm>
            <a:off x="9197572" y="5944556"/>
            <a:ext cx="2520281" cy="104629"/>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*Four devices connected in parallel and 5% derating</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2397840273"/>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480224" cy="1170763"/>
          </a:xfrm>
        </p:spPr>
        <p:txBody>
          <a:bodyPr/>
          <a:lstStyle/>
          <a:p>
            <a:pPr algn="l" rtl="0"/>
            <a:r>
              <a:rPr lang="en-US" sz="3200" b="1" i="0" u="none" baseline="0"/>
              <a:t>DC link components</a:t>
            </a:r>
            <a:br>
              <a:rPr lang="en-US" sz="3200" b="0"/>
            </a:br>
            <a:r>
              <a:rPr lang="en-US" sz="2400" b="0" i="0" u="none" baseline="0"/>
              <a:t>Booksize format</a:t>
            </a:r>
            <a:endParaRPr lang="en-US" sz="2400" b="0" dirty="0"/>
          </a:p>
        </p:txBody>
      </p:sp>
    </p:spTree>
    <p:extLst>
      <p:ext uri="{BB962C8B-B14F-4D97-AF65-F5344CB8AC3E}">
        <p14:creationId xmlns:p14="http://schemas.microsoft.com/office/powerpoint/2010/main" val="3396990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4299898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Braking Module braking resistor for </a:t>
            </a:r>
            <a:br>
              <a:rPr lang="en-US">
                <a:latin typeface="Arial"/>
              </a:rPr>
            </a:br>
            <a:r>
              <a:rPr lang="en-US" baseline="0">
                <a:latin typeface="Arial"/>
              </a:rPr>
              <a:t>Booksize and Booksize Compact formats </a:t>
            </a:r>
            <a:endParaRPr lang="en-US" baseline="0"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69</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Braking unit facilitates occasional braking for infeed units that are not capable of energy recovery</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0"/>
              </a:spcBef>
              <a:buClr>
                <a:schemeClr val="accent1"/>
              </a:buClr>
              <a:buSzPct val="100000"/>
            </a:pPr>
            <a:r>
              <a:rPr lang="en-US" sz="1600" b="0" i="0" u="none" baseline="0"/>
              <a:t>In conjunction with an external braking resistor, the Braking Module forms a braking unit.</a:t>
            </a:r>
          </a:p>
          <a:p>
            <a:pPr lvl="2" algn="l" rtl="0">
              <a:lnSpc>
                <a:spcPct val="100000"/>
              </a:lnSpc>
              <a:spcBef>
                <a:spcPts val="600"/>
              </a:spcBef>
              <a:buClr>
                <a:schemeClr val="accent1"/>
              </a:buClr>
              <a:buSzPct val="100000"/>
            </a:pPr>
            <a:r>
              <a:rPr lang="en-US" sz="1600" b="0" i="0" u="none" baseline="0">
                <a:solidFill>
                  <a:schemeClr val="dk1"/>
                </a:solidFill>
              </a:rPr>
              <a:t>It is frequently used for the ESR function (SINUMERIK "Extended stopping and retraction")</a:t>
            </a:r>
          </a:p>
          <a:p>
            <a:pPr lvl="2" algn="l" rtl="0">
              <a:lnSpc>
                <a:spcPct val="100000"/>
              </a:lnSpc>
              <a:spcBef>
                <a:spcPts val="600"/>
              </a:spcBef>
              <a:buClr>
                <a:schemeClr val="accent1"/>
              </a:buClr>
              <a:buSzPct val="100000"/>
            </a:pPr>
            <a:r>
              <a:rPr lang="en-US" sz="1600" b="0" i="0" u="none" baseline="0">
                <a:solidFill>
                  <a:schemeClr val="dk1"/>
                </a:solidFill>
              </a:rPr>
              <a:t>For brief generator operation, the Braking Module can limit the DC link voltage.</a:t>
            </a:r>
          </a:p>
          <a:p>
            <a:pPr lvl="2" algn="l" rtl="0">
              <a:lnSpc>
                <a:spcPct val="100000"/>
              </a:lnSpc>
              <a:spcBef>
                <a:spcPts val="600"/>
              </a:spcBef>
              <a:buClr>
                <a:schemeClr val="accent1"/>
              </a:buClr>
              <a:buSzPct val="100000"/>
            </a:pPr>
            <a:r>
              <a:rPr lang="en-US" sz="1600" b="0" i="0" u="none" baseline="0">
                <a:solidFill>
                  <a:schemeClr val="dk1"/>
                </a:solidFill>
              </a:rPr>
              <a:t>In operation, the DC link energy is converted into heat in the external braking resistor. </a:t>
            </a:r>
          </a:p>
          <a:p>
            <a:pPr lvl="2" algn="l" rtl="0">
              <a:lnSpc>
                <a:spcPct val="100000"/>
              </a:lnSpc>
              <a:spcBef>
                <a:spcPts val="600"/>
              </a:spcBef>
              <a:buClr>
                <a:schemeClr val="accent1"/>
              </a:buClr>
              <a:buSzPct val="100000"/>
            </a:pPr>
            <a:r>
              <a:rPr lang="en-US" sz="1600" b="0" i="0" u="none" baseline="0"/>
              <a:t>Locating the braking resistor outside the cabinet means that power losses can be dissipated. Climate control costs are reduced.</a:t>
            </a:r>
          </a:p>
          <a:p>
            <a:pPr lvl="2" algn="l" rtl="0">
              <a:buClr>
                <a:schemeClr val="accent1"/>
              </a:buClr>
              <a:buSzPct val="100000"/>
            </a:pPr>
            <a:endParaRPr lang="en-US" dirty="0"/>
          </a:p>
        </p:txBody>
      </p:sp>
      <p:pic>
        <p:nvPicPr>
          <p:cNvPr id="15" name="Grafik 14" descr="Basic Line Booksize.png"/>
          <p:cNvPicPr>
            <a:picLocks noChangeAspect="1"/>
          </p:cNvPicPr>
          <p:nvPr/>
        </p:nvPicPr>
        <p:blipFill>
          <a:blip r:embed="rId8" cstate="screen">
            <a:extLst>
              <a:ext uri="{28A0092B-C50C-407E-A947-70E740481C1C}">
                <a14:useLocalDpi xmlns:a14="http://schemas.microsoft.com/office/drawing/2010/main"/>
              </a:ext>
            </a:extLst>
          </a:blip>
          <a:srcRect l="37867" r="43076"/>
          <a:stretch>
            <a:fillRect/>
          </a:stretch>
        </p:blipFill>
        <p:spPr>
          <a:xfrm>
            <a:off x="1742691" y="3256113"/>
            <a:ext cx="1221055" cy="2614169"/>
          </a:xfrm>
          <a:prstGeom prst="rect">
            <a:avLst/>
          </a:prstGeom>
        </p:spPr>
      </p:pic>
      <p:pic>
        <p:nvPicPr>
          <p:cNvPr id="12" name="Grafik 11" descr="Bremswiderstand für Bauform Booksiz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1090" y="3747846"/>
            <a:ext cx="927002" cy="1955703"/>
          </a:xfrm>
          <a:prstGeom prst="rect">
            <a:avLst/>
          </a:prstGeom>
        </p:spPr>
      </p:pic>
      <p:pic>
        <p:nvPicPr>
          <p:cNvPr id="11" name="Grafik 10" descr="Smart Line Modules booksize compact.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23203" y="4085652"/>
            <a:ext cx="441900" cy="1617897"/>
          </a:xfrm>
          <a:prstGeom prst="rect">
            <a:avLst/>
          </a:prstGeom>
        </p:spPr>
      </p:pic>
    </p:spTree>
    <p:custDataLst>
      <p:tags r:id="rId1"/>
    </p:custDataLst>
    <p:extLst>
      <p:ext uri="{BB962C8B-B14F-4D97-AF65-F5344CB8AC3E}">
        <p14:creationId xmlns:p14="http://schemas.microsoft.com/office/powerpoint/2010/main" val="136132868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480224" cy="1170763"/>
          </a:xfrm>
        </p:spPr>
        <p:txBody>
          <a:bodyPr/>
          <a:lstStyle/>
          <a:p>
            <a:pPr algn="l" rtl="0"/>
            <a:r>
              <a:rPr lang="en-US" sz="3200" b="1" i="0" u="none" baseline="0"/>
              <a:t>Control Units</a:t>
            </a:r>
            <a:br>
              <a:rPr lang="en-US" sz="2400" b="0"/>
            </a:br>
            <a:r>
              <a:rPr lang="en-US" sz="2400" b="0" i="0" u="none" baseline="0"/>
              <a:t>Single-axis drives AC/AC</a:t>
            </a:r>
            <a:endParaRPr lang="en-US" sz="2400" b="0" i="0" u="none" baseline="0" dirty="0"/>
          </a:p>
        </p:txBody>
      </p:sp>
    </p:spTree>
    <p:extLst>
      <p:ext uri="{BB962C8B-B14F-4D97-AF65-F5344CB8AC3E}">
        <p14:creationId xmlns:p14="http://schemas.microsoft.com/office/powerpoint/2010/main" val="665706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Capacitor Module for Booksize formats </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70</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9851152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Brief power failures can be buffered</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80000" tIns="180000" rIns="180000"/>
          <a:lstStyle/>
          <a:p>
            <a:pPr marL="357188" indent="-184150" algn="l" rtl="0">
              <a:lnSpc>
                <a:spcPct val="100000"/>
              </a:lnSpc>
              <a:spcBef>
                <a:spcPts val="600"/>
              </a:spcBef>
              <a:buFont typeface="Arial" panose="020B0604020202020204" pitchFamily="34" charset="0"/>
              <a:buChar char="•"/>
            </a:pPr>
            <a:r>
              <a:rPr lang="en-US" sz="1600" b="0" i="0" u="none" baseline="0"/>
              <a:t>The Capacitor Module is used to increase the DC link capacitance to buffer brief power failures.</a:t>
            </a:r>
          </a:p>
          <a:p>
            <a:pPr marL="357188" indent="-184150" algn="l" rtl="0">
              <a:lnSpc>
                <a:spcPct val="100000"/>
              </a:lnSpc>
              <a:spcBef>
                <a:spcPts val="600"/>
              </a:spcBef>
              <a:buFont typeface="Arial" panose="020B0604020202020204" pitchFamily="34" charset="0"/>
              <a:buChar char="•"/>
            </a:pPr>
            <a:r>
              <a:rPr lang="en-US" sz="1600" b="0" i="0" u="none" baseline="0"/>
              <a:t>It is connected to the DC link voltage via the integrated DC link buses. The Capacitor Module operates independently.</a:t>
            </a:r>
          </a:p>
          <a:p>
            <a:pPr marL="357188" indent="-184150">
              <a:lnSpc>
                <a:spcPct val="100000"/>
              </a:lnSpc>
              <a:spcBef>
                <a:spcPts val="600"/>
              </a:spcBef>
              <a:buFont typeface="Arial" panose="020B0604020202020204" pitchFamily="34" charset="0"/>
              <a:buChar char="•"/>
            </a:pPr>
            <a:r>
              <a:rPr lang="en-US" sz="1600" b="0" i="0" u="none" baseline="0"/>
              <a:t>Several Capacitor Modules can be connected in parallel. </a:t>
            </a:r>
            <a:r>
              <a:rPr lang="en-US" sz="1600" b="0" i="0" u="none" baseline="0">
                <a:solidFill>
                  <a:schemeClr val="dk1"/>
                </a:solidFill>
              </a:rPr>
              <a:t>The limit for precharging the </a:t>
            </a:r>
            <a:r>
              <a:rPr lang="en-US" sz="1600">
                <a:solidFill>
                  <a:schemeClr val="dk1"/>
                </a:solidFill>
              </a:rPr>
              <a:t>Line M</a:t>
            </a:r>
            <a:r>
              <a:rPr lang="en-US" sz="1600" b="0" i="0" u="none" baseline="0">
                <a:solidFill>
                  <a:schemeClr val="dk1"/>
                </a:solidFill>
              </a:rPr>
              <a:t>odule is </a:t>
            </a:r>
            <a:r>
              <a:rPr lang="en-US" sz="1600">
                <a:solidFill>
                  <a:schemeClr val="dk1"/>
                </a:solidFill>
              </a:rPr>
              <a:t>20mF as standard.</a:t>
            </a:r>
          </a:p>
          <a:p>
            <a:pPr algn="l" rtl="0"/>
            <a:endParaRPr lang="en-US" sz="1600" b="0" i="0" u="none" baseline="0" dirty="0"/>
          </a:p>
        </p:txBody>
      </p:sp>
      <p:pic>
        <p:nvPicPr>
          <p:cNvPr id="11" name="Grafik 10" descr="Capacitor Module Bauform Booksiz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4618" y="2581571"/>
            <a:ext cx="1307095" cy="3176177"/>
          </a:xfrm>
          <a:prstGeom prst="rect">
            <a:avLst/>
          </a:prstGeom>
        </p:spPr>
      </p:pic>
    </p:spTree>
    <p:custDataLst>
      <p:tags r:id="rId1"/>
    </p:custDataLst>
    <p:extLst>
      <p:ext uri="{BB962C8B-B14F-4D97-AF65-F5344CB8AC3E}">
        <p14:creationId xmlns:p14="http://schemas.microsoft.com/office/powerpoint/2010/main" val="2846004175"/>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Control Supply Module for Booksize formats </a:t>
            </a:r>
            <a:endParaRPr lang="en-US"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71</a:t>
            </a:fld>
            <a:endParaRPr lang="en-US" dirty="0"/>
          </a:p>
        </p:txBody>
      </p:sp>
      <p:sp>
        <p:nvSpPr>
          <p:cNvPr id="5" name="Rechteck 4"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rtl="0">
              <a:spcBef>
                <a:spcPct val="0"/>
              </a:spcBef>
              <a:buFont typeface="Wingdings" charset="0"/>
              <a:buNone/>
            </a:pPr>
            <a:endParaRPr lang="en-US" sz="2200" b="1" u="none" dirty="0">
              <a:solidFill>
                <a:srgbClr val="000000"/>
              </a:solidFill>
              <a:latin typeface="Arial"/>
              <a:ea typeface="+mj-ea"/>
              <a:cs typeface="Arial"/>
              <a:sym typeface="Arial"/>
            </a:endParaRPr>
          </a:p>
        </p:txBody>
      </p:sp>
      <p:graphicFrame>
        <p:nvGraphicFramePr>
          <p:cNvPr id="13" name="Objekt 1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24 V DC power supply</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solidFill>
                  <a:schemeClr val="dk1"/>
                </a:solidFill>
              </a:rPr>
              <a:t>The Control Supply Module Booksize format provides an adjustable power supply from 24 V up to 28.8 V DC via the line supply or the DC link. </a:t>
            </a:r>
          </a:p>
          <a:p>
            <a:pPr marL="358775" indent="-177800" algn="l" rtl="0">
              <a:lnSpc>
                <a:spcPct val="100000"/>
              </a:lnSpc>
              <a:spcBef>
                <a:spcPts val="600"/>
              </a:spcBef>
              <a:buFont typeface="Arial" panose="020B0604020202020204" pitchFamily="34" charset="0"/>
              <a:buChar char="•"/>
            </a:pPr>
            <a:r>
              <a:rPr lang="en-US" sz="1600" b="0" i="0" u="none" baseline="0">
                <a:solidFill>
                  <a:schemeClr val="dk1"/>
                </a:solidFill>
              </a:rPr>
              <a:t>The device can be operated alone or in parallel with a maximum of 10 devices. In a no-current state, a DIP switch is used to switch over between single and parallel operation. The use of a SITOP redundancy module is recommended for parallel connections.</a:t>
            </a:r>
          </a:p>
          <a:p>
            <a:pPr lvl="2" algn="l" rtl="0">
              <a:lnSpc>
                <a:spcPct val="100000"/>
              </a:lnSpc>
              <a:spcBef>
                <a:spcPts val="600"/>
              </a:spcBef>
              <a:buClr>
                <a:schemeClr val="accent1"/>
              </a:buClr>
              <a:buSzPct val="100000"/>
            </a:pPr>
            <a:r>
              <a:rPr lang="en-US" sz="1600" b="0" i="0" u="none" baseline="0">
                <a:solidFill>
                  <a:schemeClr val="dk1"/>
                </a:solidFill>
              </a:rPr>
              <a:t>For example, using the Control Supply Module it is possible to retract axes in an emergency when the power fails as long as the DC link voltage is available. </a:t>
            </a:r>
            <a:br>
              <a:rPr lang="en-US" sz="1600"/>
            </a:br>
            <a:endParaRPr lang="en-US" sz="1600" dirty="0"/>
          </a:p>
        </p:txBody>
      </p:sp>
      <p:pic>
        <p:nvPicPr>
          <p:cNvPr id="10" name="Grafik 9" descr="Control Supply Module Bauform Booksiz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4599" y="2789406"/>
            <a:ext cx="893069" cy="2880866"/>
          </a:xfrm>
          <a:prstGeom prst="rect">
            <a:avLst/>
          </a:prstGeom>
        </p:spPr>
      </p:pic>
      <p:pic>
        <p:nvPicPr>
          <p:cNvPr id="489477"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94719" y="4653136"/>
            <a:ext cx="780665" cy="101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914599" y="5733256"/>
            <a:ext cx="446534" cy="161751"/>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CSM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5" name="Textfeld 14"/>
          <p:cNvSpPr txBox="1"/>
          <p:nvPr/>
        </p:nvSpPr>
        <p:spPr>
          <a:xfrm>
            <a:off x="1947792" y="5733256"/>
            <a:ext cx="446534" cy="161751"/>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SITOP PSE</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2365045078"/>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DC link rectifier adapter for Booksize and Booksize Compact formats</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72</a:t>
            </a:fld>
            <a:endParaRPr lang="en-US" dirty="0"/>
          </a:p>
        </p:txBody>
      </p:sp>
      <p:graphicFrame>
        <p:nvGraphicFramePr>
          <p:cNvPr id="13" name="Objekt 1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13" name="Objekt 1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Inhaltsplatzhalter 5"/>
          <p:cNvSpPr txBox="1">
            <a:spLocks/>
          </p:cNvSpPr>
          <p:nvPr/>
        </p:nvSpPr>
        <p:spPr bwMode="gray">
          <a:xfrm>
            <a:off x="627063" y="1462243"/>
            <a:ext cx="11088686" cy="634609"/>
          </a:xfrm>
          <a:prstGeom prst="rect">
            <a:avLst/>
          </a:prstGeom>
          <a:solidFill>
            <a:srgbClr val="0F8287"/>
          </a:solidFill>
          <a:ln w="9525">
            <a:noFill/>
            <a:miter lim="800000"/>
            <a:headEnd/>
            <a:tailEnd/>
          </a:ln>
        </p:spPr>
        <p:txBody>
          <a:bodyPr vert="horz" wrap="square" lIns="0" tIns="0" rIns="0" bIns="0" numCol="1" anchor="ctr"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en">
                <a:solidFill>
                  <a:schemeClr val="tx1"/>
                </a:solidFill>
                <a:latin typeface="Arial" pitchFamily="34" charset="0"/>
                <a:ea typeface="+mn-ea"/>
                <a:cs typeface="Arial" pitchFamily="34" charset="0"/>
              </a:defRPr>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en" smtClean="0">
                <a:solidFill>
                  <a:schemeClr val="tx1"/>
                </a:solidFill>
                <a:latin typeface="Arial" pitchFamily="34" charset="0"/>
                <a:ea typeface="+mn-ea"/>
                <a:cs typeface="Arial" pitchFamily="34" charset="0"/>
              </a:defRPr>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en" smtClean="0">
                <a:solidFill>
                  <a:schemeClr val="tx1"/>
                </a:solidFill>
                <a:latin typeface="Arial" pitchFamily="34" charset="0"/>
                <a:ea typeface="+mn-ea"/>
                <a:cs typeface="Arial" pitchFamily="34" charset="0"/>
              </a:defRPr>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en" smtClean="0">
                <a:solidFill>
                  <a:schemeClr val="tx1"/>
                </a:solidFill>
                <a:latin typeface="Arial" pitchFamily="34" charset="0"/>
                <a:ea typeface="+mn-ea"/>
                <a:cs typeface="Arial" pitchFamily="34" charset="0"/>
              </a:defRPr>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en"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Clr>
                <a:schemeClr val="accent1"/>
              </a:buClr>
              <a:buSzPct val="100000"/>
              <a:buNone/>
            </a:pPr>
            <a:r>
              <a:rPr lang="en-US" b="1" i="0" u="none" baseline="0">
                <a:solidFill>
                  <a:schemeClr val="lt1"/>
                </a:solidFill>
              </a:rPr>
              <a:t>SINAMICS DC link rectifier adapter for device widths from 50mm bis 300mm</a:t>
            </a:r>
            <a:endParaRPr lang="en-US" b="1" i="0" u="none" baseline="0" dirty="0">
              <a:solidFill>
                <a:schemeClr val="lt1"/>
              </a:solidFill>
            </a:endParaRPr>
          </a:p>
        </p:txBody>
      </p:sp>
      <p:sp>
        <p:nvSpPr>
          <p:cNvPr id="14" name="Rechteck 13"/>
          <p:cNvSpPr/>
          <p:nvPr/>
        </p:nvSpPr>
        <p:spPr bwMode="auto">
          <a:xfrm>
            <a:off x="3218854" y="2473629"/>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custDataLst>
              <p:tags r:id="rId3"/>
            </p:custDataLst>
          </p:nvPr>
        </p:nvSpPr>
        <p:spPr>
          <a:xfrm>
            <a:off x="3218854" y="2905677"/>
            <a:ext cx="8496895" cy="2628292"/>
          </a:xfrm>
          <a:solidFill>
            <a:schemeClr val="lt1"/>
          </a:solidFill>
          <a:ln>
            <a:solidFill>
              <a:srgbClr val="41AAAA"/>
            </a:solidFill>
          </a:ln>
        </p:spPr>
        <p:txBody>
          <a:bodyPr lIns="108000" tIns="144000" rIns="108000"/>
          <a:lstStyle/>
          <a:p>
            <a:pPr marL="358775" algn="l" rtl="0"/>
            <a:r>
              <a:rPr lang="en-US" sz="1600" b="0" i="0" u="none" baseline="0" dirty="0">
                <a:solidFill>
                  <a:schemeClr val="dk1"/>
                </a:solidFill>
              </a:rPr>
              <a:t>If the internal DC link busbars of the Motor Modules cannot be used, then the DC link voltage must be fed in from outside using a DC link rectifier adapter. </a:t>
            </a:r>
            <a:br>
              <a:rPr lang="en-US" sz="1600" b="0" i="0" u="none" baseline="0" dirty="0">
                <a:solidFill>
                  <a:schemeClr val="dk1"/>
                </a:solidFill>
              </a:rPr>
            </a:br>
            <a:r>
              <a:rPr lang="en-US" sz="1600" b="0" i="0" u="none" baseline="0" dirty="0">
                <a:solidFill>
                  <a:schemeClr val="dk1"/>
                </a:solidFill>
              </a:rPr>
              <a:t>This is mounted on the DC link busbars of the Motor Module. </a:t>
            </a:r>
            <a:br>
              <a:rPr lang="en-US" sz="1600" dirty="0">
                <a:solidFill>
                  <a:schemeClr val="dk1"/>
                </a:solidFill>
              </a:rPr>
            </a:br>
            <a:r>
              <a:rPr lang="en-US" sz="1600" b="0" i="0" u="none" baseline="0" dirty="0">
                <a:solidFill>
                  <a:schemeClr val="dk1"/>
                </a:solidFill>
              </a:rPr>
              <a:t>The DC link cables are fed in from the top.</a:t>
            </a:r>
          </a:p>
          <a:p>
            <a:pPr lvl="2" algn="l" rtl="0">
              <a:buClr>
                <a:schemeClr val="accent1"/>
              </a:buClr>
              <a:buSzPct val="100000"/>
            </a:pPr>
            <a:endParaRPr lang="en-US" sz="1600" dirty="0"/>
          </a:p>
          <a:p>
            <a:pPr lvl="2" indent="0" algn="l" rtl="0">
              <a:buClr>
                <a:schemeClr val="accent1"/>
              </a:buClr>
              <a:buSzPct val="100000"/>
              <a:buNone/>
            </a:pPr>
            <a:endParaRPr lang="en-US" dirty="0"/>
          </a:p>
        </p:txBody>
      </p:sp>
      <p:sp>
        <p:nvSpPr>
          <p:cNvPr id="17" name="Textfeld 16"/>
          <p:cNvSpPr txBox="1"/>
          <p:nvPr/>
        </p:nvSpPr>
        <p:spPr>
          <a:xfrm>
            <a:off x="1814699" y="3645024"/>
            <a:ext cx="1368152" cy="567421"/>
          </a:xfrm>
          <a:prstGeom prst="rect">
            <a:avLst/>
          </a:prstGeom>
          <a:noFill/>
        </p:spPr>
        <p:txBody>
          <a:bodyPr vert="horz" wrap="square" lIns="0" tIns="0" rIns="0" bIns="0" rtlCol="0">
            <a:noAutofit/>
          </a:bodyPr>
          <a:lstStyle/>
          <a:p>
            <a:pPr algn="l" rtl="0" eaLnBrk="1" fontAlgn="base" hangingPunct="1">
              <a:lnSpc>
                <a:spcPct val="110000"/>
              </a:lnSpc>
              <a:spcBef>
                <a:spcPts val="0"/>
              </a:spcBef>
              <a:spcAft>
                <a:spcPct val="0"/>
              </a:spcAft>
            </a:pP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DC link rectifier adapter </a:t>
            </a:r>
            <a:b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b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for device widths </a:t>
            </a:r>
            <a:b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b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150mm to 300m </a:t>
            </a:r>
          </a:p>
          <a:p>
            <a:pPr algn="l" rtl="0">
              <a:lnSpc>
                <a:spcPct val="110000"/>
              </a:lnSpc>
              <a:spcBef>
                <a:spcPts val="0"/>
              </a:spcBef>
            </a:pP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SL3162-2BM00-0AA0</a:t>
            </a:r>
          </a:p>
        </p:txBody>
      </p:sp>
      <p:sp>
        <p:nvSpPr>
          <p:cNvPr id="16" name="Textfeld 15"/>
          <p:cNvSpPr txBox="1"/>
          <p:nvPr/>
        </p:nvSpPr>
        <p:spPr>
          <a:xfrm>
            <a:off x="626567" y="3650976"/>
            <a:ext cx="1296144" cy="639428"/>
          </a:xfrm>
          <a:prstGeom prst="rect">
            <a:avLst/>
          </a:prstGeom>
          <a:noFill/>
        </p:spPr>
        <p:txBody>
          <a:bodyPr vert="horz" wrap="square" lIns="0" tIns="0" rIns="0" bIns="0" rtlCol="0">
            <a:noAutofit/>
          </a:bodyPr>
          <a:lstStyle/>
          <a:p>
            <a:pPr algn="l" rtl="0" eaLnBrk="1" fontAlgn="base" hangingPunct="1">
              <a:lnSpc>
                <a:spcPct val="110000"/>
              </a:lnSpc>
              <a:spcBef>
                <a:spcPts val="0"/>
              </a:spcBef>
              <a:spcAft>
                <a:spcPct val="0"/>
              </a:spcAft>
            </a:pP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DC link rectifier adapter </a:t>
            </a:r>
            <a:b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b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for device widths </a:t>
            </a:r>
            <a:b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b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50mm and 100m</a:t>
            </a:r>
            <a:b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br>
            <a:r>
              <a:rPr lang="en-US" sz="800" b="0" i="0" u="none" baseline="0" dirty="0">
                <a:solidFill>
                  <a:srgbClr val="000000"/>
                </a:solidFill>
                <a:latin typeface="Arial"/>
                <a:ea typeface="Arial Unicode MS" panose="020B0604020202020204" pitchFamily="34" charset="-128"/>
                <a:cs typeface="Arial Unicode MS" panose="020B0604020202020204" pitchFamily="34" charset="-128"/>
              </a:rPr>
              <a:t>6SL3162-2BD00-0AA0 </a:t>
            </a:r>
          </a:p>
        </p:txBody>
      </p:sp>
      <p:pic>
        <p:nvPicPr>
          <p:cNvPr id="18" name="Grafik 17">
            <a:extLst>
              <a:ext uri="{FF2B5EF4-FFF2-40B4-BE49-F238E27FC236}">
                <a16:creationId xmlns:a16="http://schemas.microsoft.com/office/drawing/2014/main" id="{620AD071-323E-4F82-BE48-A93F41F87C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6567" y="2524822"/>
            <a:ext cx="620593" cy="1008112"/>
          </a:xfrm>
          <a:prstGeom prst="rect">
            <a:avLst/>
          </a:prstGeom>
        </p:spPr>
      </p:pic>
      <p:pic>
        <p:nvPicPr>
          <p:cNvPr id="20" name="Grafik 19">
            <a:extLst>
              <a:ext uri="{FF2B5EF4-FFF2-40B4-BE49-F238E27FC236}">
                <a16:creationId xmlns:a16="http://schemas.microsoft.com/office/drawing/2014/main" id="{EF1E837A-31E6-456B-9EB4-D3A0A9FA09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73876" y="2587724"/>
            <a:ext cx="717188" cy="882308"/>
          </a:xfrm>
          <a:prstGeom prst="rect">
            <a:avLst/>
          </a:prstGeom>
        </p:spPr>
      </p:pic>
      <p:pic>
        <p:nvPicPr>
          <p:cNvPr id="21" name="Grafik 20">
            <a:extLst>
              <a:ext uri="{FF2B5EF4-FFF2-40B4-BE49-F238E27FC236}">
                <a16:creationId xmlns:a16="http://schemas.microsoft.com/office/drawing/2014/main" id="{539F2621-4420-4F51-A0E7-5D3CC85763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3006" y="4664773"/>
            <a:ext cx="447713" cy="1051280"/>
          </a:xfrm>
          <a:prstGeom prst="rect">
            <a:avLst/>
          </a:prstGeom>
        </p:spPr>
      </p:pic>
      <p:sp>
        <p:nvSpPr>
          <p:cNvPr id="22" name="Textfeld 21">
            <a:extLst>
              <a:ext uri="{FF2B5EF4-FFF2-40B4-BE49-F238E27FC236}">
                <a16:creationId xmlns:a16="http://schemas.microsoft.com/office/drawing/2014/main" id="{18444D8A-04A6-47B7-BA12-12298CB1969F}"/>
              </a:ext>
            </a:extLst>
          </p:cNvPr>
          <p:cNvSpPr txBox="1"/>
          <p:nvPr/>
        </p:nvSpPr>
        <p:spPr>
          <a:xfrm>
            <a:off x="1310643" y="4879007"/>
            <a:ext cx="1368152" cy="567421"/>
          </a:xfrm>
          <a:prstGeom prst="rect">
            <a:avLst/>
          </a:prstGeom>
          <a:noFill/>
        </p:spPr>
        <p:txBody>
          <a:bodyPr vert="horz" wrap="square" lIns="0" tIns="0" rIns="0" bIns="0" rtlCol="0">
            <a:noAutofit/>
          </a:bodyPr>
          <a:lstStyle/>
          <a:p>
            <a:pPr>
              <a:lnSpc>
                <a:spcPct val="110000"/>
              </a:lnSpc>
              <a:spcBef>
                <a:spcPts val="0"/>
              </a:spcBef>
            </a:pPr>
            <a:r>
              <a:rPr lang="en-US" sz="800" dirty="0">
                <a:solidFill>
                  <a:srgbClr val="000000"/>
                </a:solidFill>
                <a:latin typeface="Arial"/>
                <a:ea typeface="Arial Unicode MS" panose="020B0604020202020204" pitchFamily="34" charset="-128"/>
                <a:cs typeface="Arial Unicode MS" panose="020B0604020202020204" pitchFamily="34" charset="-128"/>
              </a:rPr>
              <a:t>DC link rectifier adapter </a:t>
            </a:r>
            <a:br>
              <a:rPr lang="en-US" sz="800" dirty="0">
                <a:solidFill>
                  <a:srgbClr val="000000"/>
                </a:solidFill>
                <a:latin typeface="Arial"/>
                <a:ea typeface="Arial Unicode MS" panose="020B0604020202020204" pitchFamily="34" charset="-128"/>
                <a:cs typeface="Arial Unicode MS" panose="020B0604020202020204" pitchFamily="34" charset="-128"/>
              </a:rPr>
            </a:br>
            <a:r>
              <a:rPr lang="en-US" sz="800" dirty="0">
                <a:solidFill>
                  <a:srgbClr val="000000"/>
                </a:solidFill>
                <a:latin typeface="Arial"/>
                <a:ea typeface="Arial Unicode MS" panose="020B0604020202020204" pitchFamily="34" charset="-128"/>
                <a:cs typeface="Arial Unicode MS" panose="020B0604020202020204" pitchFamily="34" charset="-128"/>
              </a:rPr>
              <a:t>for device widths</a:t>
            </a:r>
            <a:r>
              <a:rPr lang="de-DE" sz="800" dirty="0">
                <a:solidFill>
                  <a:srgbClr val="000000"/>
                </a:solidFill>
                <a:latin typeface="Arial"/>
                <a:ea typeface="Arial Unicode MS" panose="020B0604020202020204" pitchFamily="34" charset="-128"/>
                <a:cs typeface="Arial Unicode MS" panose="020B0604020202020204" pitchFamily="34" charset="-128"/>
              </a:rPr>
              <a:t> 1</a:t>
            </a:r>
            <a:r>
              <a:rPr lang="de-DE" sz="800" b="0" i="0" u="none" baseline="0" dirty="0">
                <a:solidFill>
                  <a:srgbClr val="000000"/>
                </a:solidFill>
                <a:latin typeface="Arial"/>
                <a:ea typeface="Arial Unicode MS" panose="020B0604020202020204" pitchFamily="34" charset="-128"/>
                <a:cs typeface="Arial Unicode MS" panose="020B0604020202020204" pitchFamily="34" charset="-128"/>
              </a:rPr>
              <a:t>00 mm</a:t>
            </a:r>
          </a:p>
          <a:p>
            <a:pPr>
              <a:lnSpc>
                <a:spcPct val="110000"/>
              </a:lnSpc>
              <a:spcBef>
                <a:spcPts val="0"/>
              </a:spcBef>
            </a:pPr>
            <a:r>
              <a:rPr lang="de-DE" sz="800" dirty="0">
                <a:solidFill>
                  <a:srgbClr val="000000"/>
                </a:solidFill>
                <a:latin typeface="Arial"/>
                <a:ea typeface="Arial Unicode MS" panose="020B0604020202020204" pitchFamily="34" charset="-128"/>
              </a:rPr>
              <a:t>6SL3162-2BE00-0AA0</a:t>
            </a:r>
          </a:p>
        </p:txBody>
      </p:sp>
      <p:sp>
        <p:nvSpPr>
          <p:cNvPr id="15" name="Rechteck 14">
            <a:extLst>
              <a:ext uri="{FF2B5EF4-FFF2-40B4-BE49-F238E27FC236}">
                <a16:creationId xmlns:a16="http://schemas.microsoft.com/office/drawing/2014/main" id="{431A3C18-D213-4CD8-B9E0-5F3146FA61C9}"/>
              </a:ext>
            </a:extLst>
          </p:cNvPr>
          <p:cNvSpPr/>
          <p:nvPr/>
        </p:nvSpPr>
        <p:spPr bwMode="auto">
          <a:xfrm>
            <a:off x="482551" y="4509120"/>
            <a:ext cx="2268252" cy="1404156"/>
          </a:xfrm>
          <a:prstGeom prst="rect">
            <a:avLst/>
          </a:prstGeom>
          <a:noFill/>
          <a:ln w="31750">
            <a:solidFill>
              <a:schemeClr val="accent3"/>
            </a:solid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de-DE"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3" name="Textfeld 22">
            <a:extLst>
              <a:ext uri="{FF2B5EF4-FFF2-40B4-BE49-F238E27FC236}">
                <a16:creationId xmlns:a16="http://schemas.microsoft.com/office/drawing/2014/main" id="{C468CE72-A8BF-47F6-848B-32C83B83993E}"/>
              </a:ext>
            </a:extLst>
          </p:cNvPr>
          <p:cNvSpPr txBox="1"/>
          <p:nvPr/>
        </p:nvSpPr>
        <p:spPr>
          <a:xfrm>
            <a:off x="2606787" y="5082019"/>
            <a:ext cx="576289" cy="350687"/>
          </a:xfrm>
          <a:prstGeom prst="rect">
            <a:avLst/>
          </a:prstGeom>
          <a:noFill/>
        </p:spPr>
        <p:txBody>
          <a:bodyPr vert="horz" wrap="square" lIns="0" tIns="0" rIns="0" bIns="0" rtlCol="0">
            <a:noAutofit/>
          </a:bodyPr>
          <a:lstStyle/>
          <a:p>
            <a:pPr algn="l" rtl="0" eaLnBrk="1" fontAlgn="base" hangingPunct="1">
              <a:lnSpc>
                <a:spcPct val="110000"/>
              </a:lnSpc>
              <a:spcBef>
                <a:spcPts val="0"/>
              </a:spcBef>
              <a:spcAft>
                <a:spcPct val="0"/>
              </a:spcAft>
            </a:pPr>
            <a:r>
              <a:rPr lang="de-DE" sz="1200" b="1" i="0" u="none" baseline="0" dirty="0">
                <a:solidFill>
                  <a:schemeClr val="accent3"/>
                </a:solidFill>
                <a:highlight>
                  <a:srgbClr val="F8F9FA"/>
                </a:highlight>
                <a:latin typeface="Arial"/>
                <a:ea typeface="Arial Unicode MS" panose="020B0604020202020204" pitchFamily="34" charset="-128"/>
                <a:cs typeface="Arial Unicode MS" panose="020B0604020202020204" pitchFamily="34" charset="-128"/>
              </a:rPr>
              <a:t>NEW!</a:t>
            </a:r>
          </a:p>
        </p:txBody>
      </p:sp>
    </p:spTree>
    <p:custDataLst>
      <p:tags r:id="rId1"/>
    </p:custDataLst>
    <p:extLst>
      <p:ext uri="{BB962C8B-B14F-4D97-AF65-F5344CB8AC3E}">
        <p14:creationId xmlns:p14="http://schemas.microsoft.com/office/powerpoint/2010/main" val="3921537414"/>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3647FF-9F43-4F6A-9B31-B41C8952FA90}"/>
              </a:ext>
            </a:extLst>
          </p:cNvPr>
          <p:cNvSpPr>
            <a:spLocks noGrp="1"/>
          </p:cNvSpPr>
          <p:nvPr>
            <p:ph type="title"/>
          </p:nvPr>
        </p:nvSpPr>
        <p:spPr/>
        <p:txBody>
          <a:bodyPr/>
          <a:lstStyle/>
          <a:p>
            <a:r>
              <a:rPr lang="de-DE" dirty="0"/>
              <a:t>DC link </a:t>
            </a:r>
            <a:r>
              <a:rPr lang="de-DE" dirty="0" err="1"/>
              <a:t>rectifier</a:t>
            </a:r>
            <a:r>
              <a:rPr lang="de-DE" dirty="0"/>
              <a:t> </a:t>
            </a:r>
            <a:r>
              <a:rPr lang="de-DE" dirty="0" err="1"/>
              <a:t>adapter</a:t>
            </a:r>
            <a:r>
              <a:rPr lang="de-DE" dirty="0"/>
              <a:t> </a:t>
            </a:r>
            <a:r>
              <a:rPr lang="de-DE" dirty="0" err="1"/>
              <a:t>for</a:t>
            </a:r>
            <a:r>
              <a:rPr lang="en-US" dirty="0"/>
              <a:t> direct infeed of DC link volta</a:t>
            </a:r>
            <a:r>
              <a:rPr lang="en-US" b="0" dirty="0"/>
              <a:t>ge</a:t>
            </a:r>
            <a:endParaRPr lang="de-DE" dirty="0"/>
          </a:p>
        </p:txBody>
      </p:sp>
      <p:sp>
        <p:nvSpPr>
          <p:cNvPr id="3" name="Foliennummernplatzhalter 2">
            <a:extLst>
              <a:ext uri="{FF2B5EF4-FFF2-40B4-BE49-F238E27FC236}">
                <a16:creationId xmlns:a16="http://schemas.microsoft.com/office/drawing/2014/main" id="{205D019A-BFE2-4C48-AED0-76DD754140A6}"/>
              </a:ext>
            </a:extLst>
          </p:cNvPr>
          <p:cNvSpPr>
            <a:spLocks noGrp="1"/>
          </p:cNvSpPr>
          <p:nvPr>
            <p:ph type="sldNum" sz="quarter" idx="12"/>
          </p:nvPr>
        </p:nvSpPr>
        <p:spPr/>
        <p:txBody>
          <a:bodyPr/>
          <a:lstStyle/>
          <a:p>
            <a:r>
              <a:rPr lang="de-DE"/>
              <a:t>Seite </a:t>
            </a:r>
            <a:fld id="{99E26495-FA13-4534-B451-FB78AC0E3177}" type="slidenum">
              <a:rPr lang="de-DE" smtClean="0"/>
              <a:pPr/>
              <a:t>73</a:t>
            </a:fld>
            <a:endParaRPr lang="de-DE" dirty="0"/>
          </a:p>
        </p:txBody>
      </p:sp>
      <p:graphicFrame>
        <p:nvGraphicFramePr>
          <p:cNvPr id="10" name="Tabelle 10">
            <a:extLst>
              <a:ext uri="{FF2B5EF4-FFF2-40B4-BE49-F238E27FC236}">
                <a16:creationId xmlns:a16="http://schemas.microsoft.com/office/drawing/2014/main" id="{4C0EF9FA-F4A0-41BE-9E8E-C5719FA502A4}"/>
              </a:ext>
            </a:extLst>
          </p:cNvPr>
          <p:cNvGraphicFramePr>
            <a:graphicFrameLocks noGrp="1"/>
          </p:cNvGraphicFramePr>
          <p:nvPr>
            <p:extLst>
              <p:ext uri="{D42A27DB-BD31-4B8C-83A1-F6EECF244321}">
                <p14:modId xmlns:p14="http://schemas.microsoft.com/office/powerpoint/2010/main" val="4166622852"/>
              </p:ext>
            </p:extLst>
          </p:nvPr>
        </p:nvGraphicFramePr>
        <p:xfrm>
          <a:off x="627063" y="1246316"/>
          <a:ext cx="10537936" cy="4918988"/>
        </p:xfrm>
        <a:graphic>
          <a:graphicData uri="http://schemas.openxmlformats.org/drawingml/2006/table">
            <a:tbl>
              <a:tblPr firstRow="1" bandRow="1">
                <a:tableStyleId>{5C22544A-7EE6-4342-B048-85BDC9FD1C3A}</a:tableStyleId>
              </a:tblPr>
              <a:tblGrid>
                <a:gridCol w="2536097">
                  <a:extLst>
                    <a:ext uri="{9D8B030D-6E8A-4147-A177-3AD203B41FA5}">
                      <a16:colId xmlns:a16="http://schemas.microsoft.com/office/drawing/2014/main" val="43864213"/>
                    </a:ext>
                  </a:extLst>
                </a:gridCol>
                <a:gridCol w="2647983">
                  <a:extLst>
                    <a:ext uri="{9D8B030D-6E8A-4147-A177-3AD203B41FA5}">
                      <a16:colId xmlns:a16="http://schemas.microsoft.com/office/drawing/2014/main" val="2269809344"/>
                    </a:ext>
                  </a:extLst>
                </a:gridCol>
                <a:gridCol w="1800200">
                  <a:extLst>
                    <a:ext uri="{9D8B030D-6E8A-4147-A177-3AD203B41FA5}">
                      <a16:colId xmlns:a16="http://schemas.microsoft.com/office/drawing/2014/main" val="3113699982"/>
                    </a:ext>
                  </a:extLst>
                </a:gridCol>
                <a:gridCol w="1656184">
                  <a:extLst>
                    <a:ext uri="{9D8B030D-6E8A-4147-A177-3AD203B41FA5}">
                      <a16:colId xmlns:a16="http://schemas.microsoft.com/office/drawing/2014/main" val="3884437224"/>
                    </a:ext>
                  </a:extLst>
                </a:gridCol>
                <a:gridCol w="1897472">
                  <a:extLst>
                    <a:ext uri="{9D8B030D-6E8A-4147-A177-3AD203B41FA5}">
                      <a16:colId xmlns:a16="http://schemas.microsoft.com/office/drawing/2014/main" val="3838957725"/>
                    </a:ext>
                  </a:extLst>
                </a:gridCol>
              </a:tblGrid>
              <a:tr h="1006698">
                <a:tc>
                  <a:txBody>
                    <a:bodyPr/>
                    <a:lstStyle/>
                    <a:p>
                      <a:r>
                        <a:rPr lang="de-DE" sz="1600" dirty="0" err="1"/>
                        <a:t>Articlenumber</a:t>
                      </a:r>
                      <a:endParaRPr lang="de-DE" sz="1600" dirty="0"/>
                    </a:p>
                  </a:txBody>
                  <a:tcPr>
                    <a:solidFill>
                      <a:srgbClr val="00646E"/>
                    </a:solidFill>
                  </a:tcPr>
                </a:tc>
                <a:tc>
                  <a:txBody>
                    <a:bodyPr/>
                    <a:lstStyle/>
                    <a:p>
                      <a:r>
                        <a:rPr lang="de-DE" sz="1600" b="1" i="0" u="none" strike="noStrike" kern="1200" baseline="0" dirty="0" err="1">
                          <a:solidFill>
                            <a:schemeClr val="lt1"/>
                          </a:solidFill>
                          <a:latin typeface="+mn-lt"/>
                          <a:ea typeface="+mn-ea"/>
                          <a:cs typeface="+mn-cs"/>
                        </a:rPr>
                        <a:t>suitable</a:t>
                      </a:r>
                      <a:r>
                        <a:rPr lang="de-DE" sz="1600" b="1" i="0" u="none" strike="noStrike" kern="1200" baseline="0" dirty="0">
                          <a:solidFill>
                            <a:schemeClr val="lt1"/>
                          </a:solidFill>
                          <a:latin typeface="+mn-lt"/>
                          <a:ea typeface="+mn-ea"/>
                          <a:cs typeface="+mn-cs"/>
                        </a:rPr>
                        <a:t> </a:t>
                      </a:r>
                      <a:r>
                        <a:rPr lang="de-DE" sz="1600" b="1" i="0" u="none" strike="noStrike" kern="1200" baseline="0" dirty="0" err="1">
                          <a:solidFill>
                            <a:schemeClr val="lt1"/>
                          </a:solidFill>
                          <a:latin typeface="+mn-lt"/>
                          <a:ea typeface="+mn-ea"/>
                          <a:cs typeface="+mn-cs"/>
                        </a:rPr>
                        <a:t>for</a:t>
                      </a:r>
                      <a:r>
                        <a:rPr lang="de-DE" sz="1600" b="1" i="0" u="none" strike="noStrike" kern="1200" baseline="0" dirty="0">
                          <a:solidFill>
                            <a:schemeClr val="lt1"/>
                          </a:solidFill>
                          <a:latin typeface="+mn-lt"/>
                          <a:ea typeface="+mn-ea"/>
                          <a:cs typeface="+mn-cs"/>
                        </a:rPr>
                        <a:t> Line-/Motor Modules </a:t>
                      </a:r>
                      <a:r>
                        <a:rPr lang="de-DE" sz="1600" b="1" i="0" u="none" strike="noStrike" kern="1200" baseline="0" dirty="0" err="1">
                          <a:solidFill>
                            <a:schemeClr val="lt1"/>
                          </a:solidFill>
                          <a:latin typeface="+mn-lt"/>
                          <a:ea typeface="+mn-ea"/>
                          <a:cs typeface="+mn-cs"/>
                        </a:rPr>
                        <a:t>Booksize</a:t>
                      </a:r>
                      <a:r>
                        <a:rPr lang="de-DE" sz="1600" b="1" i="0" u="none" strike="noStrike" kern="1200" baseline="0" dirty="0">
                          <a:solidFill>
                            <a:schemeClr val="lt1"/>
                          </a:solidFill>
                          <a:latin typeface="+mn-lt"/>
                          <a:ea typeface="+mn-ea"/>
                          <a:cs typeface="+mn-cs"/>
                        </a:rPr>
                        <a:t> </a:t>
                      </a:r>
                      <a:r>
                        <a:rPr lang="de-DE" sz="1600" b="1" i="0" u="none" strike="noStrike" kern="1200" baseline="0" dirty="0" err="1">
                          <a:solidFill>
                            <a:schemeClr val="lt1"/>
                          </a:solidFill>
                          <a:latin typeface="+mn-lt"/>
                          <a:ea typeface="+mn-ea"/>
                          <a:cs typeface="+mn-cs"/>
                        </a:rPr>
                        <a:t>format</a:t>
                      </a:r>
                      <a:r>
                        <a:rPr lang="de-DE" sz="1600" b="1" i="0" u="none" strike="noStrike" kern="1200" baseline="0" dirty="0">
                          <a:solidFill>
                            <a:schemeClr val="lt1"/>
                          </a:solidFill>
                          <a:latin typeface="+mn-lt"/>
                          <a:ea typeface="+mn-ea"/>
                          <a:cs typeface="+mn-cs"/>
                        </a:rPr>
                        <a:t> in </a:t>
                      </a:r>
                      <a:r>
                        <a:rPr lang="de-DE" sz="1600" b="1" i="0" u="none" strike="noStrike" kern="1200" baseline="0" dirty="0" err="1">
                          <a:solidFill>
                            <a:schemeClr val="lt1"/>
                          </a:solidFill>
                          <a:latin typeface="+mn-lt"/>
                          <a:ea typeface="+mn-ea"/>
                          <a:cs typeface="+mn-cs"/>
                        </a:rPr>
                        <a:t>width</a:t>
                      </a:r>
                      <a:endParaRPr lang="de-DE" sz="1600" b="1" i="0" u="none" strike="noStrike" kern="1200" baseline="0" dirty="0">
                        <a:solidFill>
                          <a:schemeClr val="lt1"/>
                        </a:solidFill>
                        <a:latin typeface="+mn-lt"/>
                        <a:ea typeface="+mn-ea"/>
                        <a:cs typeface="+mn-cs"/>
                      </a:endParaRPr>
                    </a:p>
                  </a:txBody>
                  <a:tcPr>
                    <a:solidFill>
                      <a:srgbClr val="0064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lt1"/>
                          </a:solidFill>
                          <a:effectLst/>
                          <a:latin typeface="+mn-lt"/>
                          <a:ea typeface="+mn-ea"/>
                          <a:cs typeface="+mn-cs"/>
                        </a:rPr>
                        <a:t>max. connectable cross-section</a:t>
                      </a:r>
                      <a:endParaRPr lang="de-DE" sz="1600" b="1" dirty="0"/>
                    </a:p>
                  </a:txBody>
                  <a:tcPr>
                    <a:solidFill>
                      <a:srgbClr val="00646E"/>
                    </a:solidFill>
                  </a:tcPr>
                </a:tc>
                <a:tc>
                  <a:txBody>
                    <a:bodyPr/>
                    <a:lstStyle/>
                    <a:p>
                      <a:r>
                        <a:rPr lang="de-DE" sz="1600" b="1" dirty="0"/>
                        <a:t>max. </a:t>
                      </a:r>
                      <a:br>
                        <a:rPr lang="de-DE" sz="1600" b="1" dirty="0"/>
                      </a:br>
                      <a:r>
                        <a:rPr lang="de-DE" sz="1600" b="1" dirty="0" err="1"/>
                        <a:t>current</a:t>
                      </a:r>
                      <a:r>
                        <a:rPr lang="de-DE" sz="1600" b="1" dirty="0"/>
                        <a:t> </a:t>
                      </a:r>
                      <a:r>
                        <a:rPr lang="de-DE" sz="1600" b="1" dirty="0" err="1"/>
                        <a:t>rating</a:t>
                      </a:r>
                      <a:endParaRPr lang="de-DE" sz="1600" b="1" dirty="0"/>
                    </a:p>
                  </a:txBody>
                  <a:tcPr>
                    <a:solidFill>
                      <a:srgbClr val="00646E"/>
                    </a:solidFill>
                  </a:tcPr>
                </a:tc>
                <a:tc>
                  <a:txBody>
                    <a:bodyPr/>
                    <a:lstStyle/>
                    <a:p>
                      <a:endParaRPr lang="de-DE" sz="1600" b="1" dirty="0"/>
                    </a:p>
                  </a:txBody>
                  <a:tcPr>
                    <a:solidFill>
                      <a:schemeClr val="bg1"/>
                    </a:solidFill>
                  </a:tcPr>
                </a:tc>
                <a:extLst>
                  <a:ext uri="{0D108BD9-81ED-4DB2-BD59-A6C34878D82A}">
                    <a16:rowId xmlns:a16="http://schemas.microsoft.com/office/drawing/2014/main" val="2123808121"/>
                  </a:ext>
                </a:extLst>
              </a:tr>
              <a:tr h="1183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UnicodeMS"/>
                        </a:rPr>
                        <a:t>6SL3162-2BD00-0AA0</a:t>
                      </a:r>
                      <a:endParaRPr lang="de-DE" sz="1400" dirty="0"/>
                    </a:p>
                    <a:p>
                      <a:endParaRPr lang="de-DE" sz="1400" dirty="0"/>
                    </a:p>
                  </a:txBody>
                  <a:tcPr>
                    <a:solidFill>
                      <a:schemeClr val="bg2">
                        <a:lumMod val="20000"/>
                        <a:lumOff val="80000"/>
                      </a:schemeClr>
                    </a:solidFill>
                  </a:tcPr>
                </a:tc>
                <a:tc>
                  <a:txBody>
                    <a:bodyPr/>
                    <a:lstStyle/>
                    <a:p>
                      <a:r>
                        <a:rPr lang="de-DE" sz="1400" b="0" i="0" u="none" strike="noStrike" kern="1200" baseline="0" dirty="0">
                          <a:solidFill>
                            <a:schemeClr val="dk1"/>
                          </a:solidFill>
                          <a:latin typeface="+mn-lt"/>
                          <a:ea typeface="+mn-ea"/>
                          <a:cs typeface="+mn-cs"/>
                        </a:rPr>
                        <a:t>50 mm, 100 mm</a:t>
                      </a:r>
                      <a:endParaRPr lang="de-DE" sz="1400" dirty="0"/>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u="none" strike="noStrike" kern="1200" baseline="0" dirty="0">
                          <a:solidFill>
                            <a:schemeClr val="dk1"/>
                          </a:solidFill>
                          <a:latin typeface="+mn-lt"/>
                          <a:ea typeface="+mn-ea"/>
                          <a:cs typeface="+mn-cs"/>
                        </a:rPr>
                        <a:t>10 mm²</a:t>
                      </a:r>
                      <a:endParaRPr lang="de-DE" sz="1400" dirty="0"/>
                    </a:p>
                    <a:p>
                      <a:endParaRPr lang="de-DE" sz="1400" dirty="0"/>
                    </a:p>
                  </a:txBody>
                  <a:tcPr>
                    <a:solidFill>
                      <a:schemeClr val="bg2">
                        <a:lumMod val="20000"/>
                        <a:lumOff val="80000"/>
                      </a:schemeClr>
                    </a:solidFill>
                  </a:tcPr>
                </a:tc>
                <a:tc>
                  <a:txBody>
                    <a:bodyPr/>
                    <a:lstStyle/>
                    <a:p>
                      <a:r>
                        <a:rPr lang="de-DE" sz="1400" dirty="0"/>
                        <a:t>43 A</a:t>
                      </a:r>
                    </a:p>
                  </a:txBody>
                  <a:tcPr>
                    <a:solidFill>
                      <a:schemeClr val="bg2">
                        <a:lumMod val="20000"/>
                        <a:lumOff val="80000"/>
                      </a:schemeClr>
                    </a:solidFill>
                  </a:tcPr>
                </a:tc>
                <a:tc>
                  <a:txBody>
                    <a:bodyPr/>
                    <a:lstStyle/>
                    <a:p>
                      <a:endParaRPr lang="de-DE" sz="1400" dirty="0"/>
                    </a:p>
                  </a:txBody>
                  <a:tcPr>
                    <a:solidFill>
                      <a:schemeClr val="bg1"/>
                    </a:solidFill>
                  </a:tcPr>
                </a:tc>
                <a:extLst>
                  <a:ext uri="{0D108BD9-81ED-4DB2-BD59-A6C34878D82A}">
                    <a16:rowId xmlns:a16="http://schemas.microsoft.com/office/drawing/2014/main" val="1455935139"/>
                  </a:ext>
                </a:extLst>
              </a:tr>
              <a:tr h="1168352">
                <a:tc>
                  <a:txBody>
                    <a:bodyPr/>
                    <a:lstStyle/>
                    <a:p>
                      <a:r>
                        <a:rPr lang="de-DE" sz="1400" b="0" i="0" u="none" strike="noStrike" kern="1200" baseline="0" dirty="0">
                          <a:solidFill>
                            <a:schemeClr val="dk1"/>
                          </a:solidFill>
                          <a:latin typeface="+mn-lt"/>
                          <a:ea typeface="+mn-ea"/>
                          <a:cs typeface="+mn-cs"/>
                        </a:rPr>
                        <a:t>6SL3162-2BM00-0AA0</a:t>
                      </a:r>
                      <a:endParaRPr lang="de-DE" sz="1400" dirty="0"/>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u="none" strike="noStrike" kern="1200" baseline="0" dirty="0">
                          <a:solidFill>
                            <a:schemeClr val="dk1"/>
                          </a:solidFill>
                          <a:latin typeface="+mn-lt"/>
                          <a:ea typeface="+mn-ea"/>
                          <a:cs typeface="+mn-cs"/>
                        </a:rPr>
                        <a:t>150 mm, 200 mm, 300 mm</a:t>
                      </a:r>
                      <a:endParaRPr lang="de-DE" sz="1400" dirty="0"/>
                    </a:p>
                    <a:p>
                      <a:endParaRPr lang="de-DE" sz="1400" dirty="0"/>
                    </a:p>
                  </a:txBody>
                  <a:tcPr>
                    <a:solidFill>
                      <a:schemeClr val="bg2">
                        <a:lumMod val="20000"/>
                        <a:lumOff val="80000"/>
                      </a:schemeClr>
                    </a:solidFill>
                  </a:tcPr>
                </a:tc>
                <a:tc>
                  <a:txBody>
                    <a:bodyPr/>
                    <a:lstStyle/>
                    <a:p>
                      <a:r>
                        <a:rPr lang="de-DE" sz="1400" b="0" i="0" u="none" strike="noStrike" kern="1200" baseline="0" dirty="0">
                          <a:solidFill>
                            <a:schemeClr val="dk1"/>
                          </a:solidFill>
                          <a:latin typeface="+mn-lt"/>
                          <a:ea typeface="+mn-ea"/>
                          <a:cs typeface="+mn-cs"/>
                        </a:rPr>
                        <a:t>95 mm²</a:t>
                      </a:r>
                      <a:endParaRPr lang="de-DE" sz="1400" dirty="0"/>
                    </a:p>
                  </a:txBody>
                  <a:tcPr>
                    <a:solidFill>
                      <a:schemeClr val="bg2">
                        <a:lumMod val="20000"/>
                        <a:lumOff val="80000"/>
                      </a:schemeClr>
                    </a:solidFill>
                  </a:tcPr>
                </a:tc>
                <a:tc>
                  <a:txBody>
                    <a:bodyPr/>
                    <a:lstStyle/>
                    <a:p>
                      <a:r>
                        <a:rPr lang="de-DE" sz="1400" dirty="0"/>
                        <a:t>240 A</a:t>
                      </a:r>
                    </a:p>
                  </a:txBody>
                  <a:tcPr>
                    <a:solidFill>
                      <a:schemeClr val="bg2">
                        <a:lumMod val="20000"/>
                        <a:lumOff val="80000"/>
                      </a:schemeClr>
                    </a:solidFill>
                  </a:tcPr>
                </a:tc>
                <a:tc>
                  <a:txBody>
                    <a:bodyPr/>
                    <a:lstStyle/>
                    <a:p>
                      <a:endParaRPr lang="de-DE" sz="1400" dirty="0"/>
                    </a:p>
                  </a:txBody>
                  <a:tcPr>
                    <a:solidFill>
                      <a:schemeClr val="bg1"/>
                    </a:solidFill>
                  </a:tcPr>
                </a:tc>
                <a:extLst>
                  <a:ext uri="{0D108BD9-81ED-4DB2-BD59-A6C34878D82A}">
                    <a16:rowId xmlns:a16="http://schemas.microsoft.com/office/drawing/2014/main" val="3993061977"/>
                  </a:ext>
                </a:extLst>
              </a:tr>
              <a:tr h="1560144">
                <a:tc>
                  <a:txBody>
                    <a:bodyPr/>
                    <a:lstStyle/>
                    <a:p>
                      <a:r>
                        <a:rPr lang="de-DE" sz="1400" b="0" i="0" u="none" strike="noStrike" kern="1200" baseline="0" dirty="0">
                          <a:solidFill>
                            <a:schemeClr val="dk1"/>
                          </a:solidFill>
                          <a:latin typeface="+mn-lt"/>
                          <a:ea typeface="+mn-ea"/>
                          <a:cs typeface="+mn-cs"/>
                        </a:rPr>
                        <a:t>6SL3162-2BE00-0AA0</a:t>
                      </a:r>
                      <a:endParaRPr lang="de-DE" sz="1400" b="0" dirty="0"/>
                    </a:p>
                  </a:txBody>
                  <a:tcPr>
                    <a:solidFill>
                      <a:schemeClr val="bg2">
                        <a:lumMod val="20000"/>
                        <a:lumOff val="80000"/>
                      </a:schemeClr>
                    </a:solidFill>
                  </a:tcPr>
                </a:tc>
                <a:tc>
                  <a:txBody>
                    <a:bodyPr/>
                    <a:lstStyle/>
                    <a:p>
                      <a:r>
                        <a:rPr lang="de-DE" sz="1400" dirty="0"/>
                        <a:t>100 mm</a:t>
                      </a: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u="none" strike="noStrike" kern="1200" baseline="0" dirty="0">
                          <a:solidFill>
                            <a:schemeClr val="dk1"/>
                          </a:solidFill>
                          <a:latin typeface="+mn-lt"/>
                          <a:ea typeface="+mn-ea"/>
                          <a:cs typeface="+mn-cs"/>
                        </a:rPr>
                        <a:t>12 mm²</a:t>
                      </a:r>
                      <a:endParaRPr lang="de-DE" sz="1400" dirty="0"/>
                    </a:p>
                    <a:p>
                      <a:endParaRPr lang="de-DE" sz="1400" dirty="0"/>
                    </a:p>
                  </a:txBody>
                  <a:tcPr>
                    <a:solidFill>
                      <a:schemeClr val="bg2">
                        <a:lumMod val="20000"/>
                        <a:lumOff val="80000"/>
                      </a:schemeClr>
                    </a:solidFill>
                  </a:tcPr>
                </a:tc>
                <a:tc>
                  <a:txBody>
                    <a:bodyPr/>
                    <a:lstStyle/>
                    <a:p>
                      <a:r>
                        <a:rPr lang="de-DE" sz="1400" dirty="0"/>
                        <a:t>72 A</a:t>
                      </a:r>
                    </a:p>
                  </a:txBody>
                  <a:tcPr>
                    <a:solidFill>
                      <a:schemeClr val="bg2">
                        <a:lumMod val="20000"/>
                        <a:lumOff val="80000"/>
                      </a:schemeClr>
                    </a:solidFill>
                  </a:tcPr>
                </a:tc>
                <a:tc>
                  <a:txBody>
                    <a:bodyPr/>
                    <a:lstStyle/>
                    <a:p>
                      <a:endParaRPr lang="de-DE" sz="1400" dirty="0"/>
                    </a:p>
                  </a:txBody>
                  <a:tcPr>
                    <a:solidFill>
                      <a:schemeClr val="bg1"/>
                    </a:solidFill>
                  </a:tcPr>
                </a:tc>
                <a:extLst>
                  <a:ext uri="{0D108BD9-81ED-4DB2-BD59-A6C34878D82A}">
                    <a16:rowId xmlns:a16="http://schemas.microsoft.com/office/drawing/2014/main" val="1746788119"/>
                  </a:ext>
                </a:extLst>
              </a:tr>
            </a:tbl>
          </a:graphicData>
        </a:graphic>
      </p:graphicFrame>
      <p:pic>
        <p:nvPicPr>
          <p:cNvPr id="14" name="Grafik 13">
            <a:extLst>
              <a:ext uri="{FF2B5EF4-FFF2-40B4-BE49-F238E27FC236}">
                <a16:creationId xmlns:a16="http://schemas.microsoft.com/office/drawing/2014/main" id="{CC621DA4-3470-4EB7-ACC1-31CCE031A2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72125" y="2335240"/>
            <a:ext cx="620593" cy="1008112"/>
          </a:xfrm>
          <a:prstGeom prst="rect">
            <a:avLst/>
          </a:prstGeom>
        </p:spPr>
      </p:pic>
      <p:pic>
        <p:nvPicPr>
          <p:cNvPr id="15" name="Grafik 14">
            <a:extLst>
              <a:ext uri="{FF2B5EF4-FFF2-40B4-BE49-F238E27FC236}">
                <a16:creationId xmlns:a16="http://schemas.microsoft.com/office/drawing/2014/main" id="{E8387AA2-642D-4CE1-8DD5-9E6FAD001F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4037" y="3613172"/>
            <a:ext cx="717188" cy="882308"/>
          </a:xfrm>
          <a:prstGeom prst="rect">
            <a:avLst/>
          </a:prstGeom>
        </p:spPr>
      </p:pic>
      <p:pic>
        <p:nvPicPr>
          <p:cNvPr id="16" name="Grafik 15">
            <a:extLst>
              <a:ext uri="{FF2B5EF4-FFF2-40B4-BE49-F238E27FC236}">
                <a16:creationId xmlns:a16="http://schemas.microsoft.com/office/drawing/2014/main" id="{917D7AB7-FDDC-485D-98FD-3763487089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83172" y="4747538"/>
            <a:ext cx="620594" cy="1457224"/>
          </a:xfrm>
          <a:prstGeom prst="rect">
            <a:avLst/>
          </a:prstGeom>
        </p:spPr>
      </p:pic>
      <p:sp>
        <p:nvSpPr>
          <p:cNvPr id="17" name="Rechteck 16">
            <a:extLst>
              <a:ext uri="{FF2B5EF4-FFF2-40B4-BE49-F238E27FC236}">
                <a16:creationId xmlns:a16="http://schemas.microsoft.com/office/drawing/2014/main" id="{1577EC58-7796-4B3C-908C-99C67B12899A}"/>
              </a:ext>
            </a:extLst>
          </p:cNvPr>
          <p:cNvSpPr/>
          <p:nvPr/>
        </p:nvSpPr>
        <p:spPr bwMode="auto">
          <a:xfrm>
            <a:off x="482551" y="4581128"/>
            <a:ext cx="10441160" cy="1729926"/>
          </a:xfrm>
          <a:prstGeom prst="rect">
            <a:avLst/>
          </a:prstGeom>
          <a:noFill/>
          <a:ln w="31750">
            <a:solidFill>
              <a:schemeClr val="accent3"/>
            </a:solidFill>
          </a:ln>
          <a:effectLst/>
        </p:spPr>
        <p:txBody>
          <a:bodyPr wrap="square" lIns="108000" tIns="54000" rIns="108000" bIns="54000" numCol="1" spcCol="72000" rtlCol="0" anchor="ctr">
            <a:noAutofit/>
          </a:bodyPr>
          <a:lstStyle/>
          <a:p>
            <a:pPr algn="ctr" rtl="0" eaLnBrk="1" fontAlgn="base" hangingPunct="1">
              <a:lnSpc>
                <a:spcPct val="110000"/>
              </a:lnSpc>
              <a:spcBef>
                <a:spcPct val="0"/>
              </a:spcBef>
              <a:spcAft>
                <a:spcPct val="0"/>
              </a:spcAft>
              <a:buFont typeface="Wingdings" charset="0"/>
              <a:buNone/>
            </a:pPr>
            <a:endParaRPr lang="de-DE" sz="1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8" name="Textfeld 17">
            <a:extLst>
              <a:ext uri="{FF2B5EF4-FFF2-40B4-BE49-F238E27FC236}">
                <a16:creationId xmlns:a16="http://schemas.microsoft.com/office/drawing/2014/main" id="{06910ADA-8032-497B-9544-88C2C4802A12}"/>
              </a:ext>
            </a:extLst>
          </p:cNvPr>
          <p:cNvSpPr txBox="1"/>
          <p:nvPr/>
        </p:nvSpPr>
        <p:spPr>
          <a:xfrm>
            <a:off x="10757926" y="5347937"/>
            <a:ext cx="620594" cy="432048"/>
          </a:xfrm>
          <a:prstGeom prst="rect">
            <a:avLst/>
          </a:prstGeom>
          <a:noFill/>
        </p:spPr>
        <p:txBody>
          <a:bodyPr vert="horz" wrap="square" lIns="0" tIns="0" rIns="0" bIns="0" rtlCol="0">
            <a:noAutofit/>
          </a:bodyPr>
          <a:lstStyle/>
          <a:p>
            <a:pPr algn="l" rtl="0" eaLnBrk="1" fontAlgn="base" hangingPunct="1">
              <a:lnSpc>
                <a:spcPct val="110000"/>
              </a:lnSpc>
              <a:spcBef>
                <a:spcPts val="0"/>
              </a:spcBef>
              <a:spcAft>
                <a:spcPct val="0"/>
              </a:spcAft>
            </a:pPr>
            <a:r>
              <a:rPr lang="de-DE" sz="1200" b="1" i="0" u="none" baseline="0" dirty="0">
                <a:solidFill>
                  <a:schemeClr val="accent3"/>
                </a:solidFill>
                <a:highlight>
                  <a:srgbClr val="F8F9FA"/>
                </a:highlight>
                <a:latin typeface="Arial"/>
                <a:ea typeface="Arial Unicode MS" panose="020B0604020202020204" pitchFamily="34" charset="-128"/>
                <a:cs typeface="Arial Unicode MS" panose="020B0604020202020204" pitchFamily="34" charset="-128"/>
              </a:rPr>
              <a:t>NEW!</a:t>
            </a:r>
          </a:p>
        </p:txBody>
      </p:sp>
    </p:spTree>
    <p:extLst>
      <p:ext uri="{BB962C8B-B14F-4D97-AF65-F5344CB8AC3E}">
        <p14:creationId xmlns:p14="http://schemas.microsoft.com/office/powerpoint/2010/main" val="721664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p:cNvGraphicFramePr>
          <p:nvPr>
            <p:custDataLst>
              <p:tags r:id="rId2"/>
            </p:custDataLst>
          </p:nvPr>
        </p:nvGraphicFramePr>
        <p:xfrm>
          <a:off x="2119" y="1589"/>
          <a:ext cx="211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3" name="Objekt 2" hidden="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p:txBody>
          <a:bodyPr/>
          <a:lstStyle/>
          <a:p>
            <a:r>
              <a:rPr lang="de-DE" dirty="0"/>
              <a:t>SINAMICS S120 </a:t>
            </a:r>
            <a:r>
              <a:rPr lang="de-DE" dirty="0" err="1"/>
              <a:t>Booksize</a:t>
            </a:r>
            <a:r>
              <a:rPr lang="de-DE" dirty="0"/>
              <a:t> </a:t>
            </a:r>
            <a:br>
              <a:rPr lang="de-DE" dirty="0"/>
            </a:br>
            <a:r>
              <a:rPr lang="en-US" dirty="0"/>
              <a:t>DC link rectifier adapter for modules with a width of 100 mm</a:t>
            </a:r>
            <a:br>
              <a:rPr lang="de-DE" dirty="0"/>
            </a:br>
            <a:endParaRPr lang="de-DE" sz="2000" b="0" dirty="0"/>
          </a:p>
        </p:txBody>
      </p:sp>
      <p:pic>
        <p:nvPicPr>
          <p:cNvPr id="281602" name="Picture 2">
            <a:extLst>
              <a:ext uri="{FF2B5EF4-FFF2-40B4-BE49-F238E27FC236}">
                <a16:creationId xmlns:a16="http://schemas.microsoft.com/office/drawing/2014/main" id="{BB4BDBFC-A0FB-47EE-A670-557BB5EB9ED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1924" y="1958805"/>
            <a:ext cx="1887979" cy="365415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9C6992B4-A07B-46D4-B3D2-A8E6DD1FDC96}"/>
              </a:ext>
            </a:extLst>
          </p:cNvPr>
          <p:cNvSpPr/>
          <p:nvPr/>
        </p:nvSpPr>
        <p:spPr>
          <a:xfrm>
            <a:off x="3049587" y="1928590"/>
            <a:ext cx="8090147" cy="3785652"/>
          </a:xfrm>
          <a:prstGeom prst="rect">
            <a:avLst/>
          </a:prstGeom>
          <a:ln>
            <a:solidFill>
              <a:schemeClr val="accent5"/>
            </a:solidFill>
          </a:ln>
        </p:spPr>
        <p:txBody>
          <a:bodyPr wrap="square">
            <a:spAutoFit/>
          </a:bodyPr>
          <a:lstStyle/>
          <a:p>
            <a:pPr marL="285750" indent="-285750">
              <a:buFont typeface="Arial" panose="020B0604020202020204" pitchFamily="34" charset="0"/>
              <a:buChar char="•"/>
            </a:pPr>
            <a:r>
              <a:rPr lang="de-DE" sz="1600" dirty="0" err="1">
                <a:solidFill>
                  <a:srgbClr val="000000"/>
                </a:solidFill>
                <a:cs typeface="Arial" panose="020B0604020202020204" pitchFamily="34" charset="0"/>
              </a:rPr>
              <a:t>Especially</a:t>
            </a:r>
            <a:r>
              <a:rPr lang="de-DE" sz="1600" dirty="0">
                <a:solidFill>
                  <a:srgbClr val="000000"/>
                </a:solidFill>
                <a:cs typeface="Arial" panose="020B0604020202020204" pitchFamily="34" charset="0"/>
              </a:rPr>
              <a:t> </a:t>
            </a:r>
            <a:r>
              <a:rPr lang="de-DE" sz="1600" dirty="0" err="1">
                <a:solidFill>
                  <a:srgbClr val="000000"/>
                </a:solidFill>
                <a:cs typeface="Arial" panose="020B0604020202020204" pitchFamily="34" charset="0"/>
              </a:rPr>
              <a:t>developed</a:t>
            </a:r>
            <a:r>
              <a:rPr lang="de-DE" sz="1600" dirty="0">
                <a:solidFill>
                  <a:srgbClr val="000000"/>
                </a:solidFill>
                <a:cs typeface="Arial" panose="020B0604020202020204" pitchFamily="34" charset="0"/>
              </a:rPr>
              <a:t> </a:t>
            </a:r>
            <a:r>
              <a:rPr lang="de-DE" sz="1600" dirty="0" err="1">
                <a:solidFill>
                  <a:srgbClr val="000000"/>
                </a:solidFill>
                <a:cs typeface="Arial" panose="020B0604020202020204" pitchFamily="34" charset="0"/>
              </a:rPr>
              <a:t>for</a:t>
            </a:r>
            <a:r>
              <a:rPr lang="de-DE" sz="1600" dirty="0">
                <a:solidFill>
                  <a:srgbClr val="000000"/>
                </a:solidFill>
                <a:cs typeface="Arial" panose="020B0604020202020204" pitchFamily="34" charset="0"/>
              </a:rPr>
              <a:t> SINAMICS S120 </a:t>
            </a:r>
            <a:r>
              <a:rPr lang="de-DE" sz="1600" dirty="0" err="1">
                <a:solidFill>
                  <a:srgbClr val="000000"/>
                </a:solidFill>
                <a:cs typeface="Arial" panose="020B0604020202020204" pitchFamily="34" charset="0"/>
              </a:rPr>
              <a:t>Booksize</a:t>
            </a:r>
            <a:r>
              <a:rPr lang="de-DE" sz="1600" dirty="0">
                <a:solidFill>
                  <a:srgbClr val="000000"/>
                </a:solidFill>
                <a:cs typeface="Arial" panose="020B0604020202020204" pitchFamily="34" charset="0"/>
              </a:rPr>
              <a:t> 45/60A C/D-Type Motor Modules </a:t>
            </a:r>
            <a:r>
              <a:rPr lang="en-US" sz="1600" dirty="0">
                <a:solidFill>
                  <a:srgbClr val="000000"/>
                </a:solidFill>
                <a:cs typeface="Arial" panose="020B0604020202020204" pitchFamily="34" charset="0"/>
              </a:rPr>
              <a:t>with a width of 100 mm</a:t>
            </a:r>
            <a:endParaRPr lang="de-DE" sz="1600" dirty="0">
              <a:solidFill>
                <a:srgbClr val="000000"/>
              </a:solidFill>
              <a:cs typeface="Arial" panose="020B0604020202020204" pitchFamily="34" charset="0"/>
            </a:endParaRPr>
          </a:p>
          <a:p>
            <a:pPr marL="285750" indent="-285750">
              <a:buFont typeface="Arial" panose="020B0604020202020204" pitchFamily="34" charset="0"/>
              <a:buChar char="•"/>
            </a:pPr>
            <a:r>
              <a:rPr lang="de-DE" sz="1600" dirty="0">
                <a:solidFill>
                  <a:srgbClr val="000000"/>
                </a:solidFill>
                <a:cs typeface="Arial" panose="020B0604020202020204" pitchFamily="34" charset="0"/>
              </a:rPr>
              <a:t>C</a:t>
            </a:r>
            <a:r>
              <a:rPr lang="en-US" sz="1600" dirty="0" err="1">
                <a:solidFill>
                  <a:srgbClr val="000000"/>
                </a:solidFill>
                <a:cs typeface="Arial" panose="020B0604020202020204" pitchFamily="34" charset="0"/>
              </a:rPr>
              <a:t>urrent</a:t>
            </a:r>
            <a:r>
              <a:rPr lang="en-US" sz="1600" dirty="0">
                <a:solidFill>
                  <a:srgbClr val="000000"/>
                </a:solidFill>
                <a:cs typeface="Arial" panose="020B0604020202020204" pitchFamily="34" charset="0"/>
              </a:rPr>
              <a:t> carrying capacity 72 A</a:t>
            </a:r>
            <a:endParaRPr lang="de-DE" sz="1600" dirty="0">
              <a:solidFill>
                <a:srgbClr val="000000"/>
              </a:solidFill>
              <a:cs typeface="Arial" panose="020B0604020202020204" pitchFamily="34" charset="0"/>
            </a:endParaRPr>
          </a:p>
          <a:p>
            <a:pPr marL="285750" indent="-285750">
              <a:buFont typeface="Arial" panose="020B0604020202020204" pitchFamily="34" charset="0"/>
              <a:buChar char="•"/>
            </a:pPr>
            <a:r>
              <a:rPr lang="en-US" sz="1600" dirty="0">
                <a:solidFill>
                  <a:srgbClr val="333333"/>
                </a:solidFill>
                <a:cs typeface="Arial" panose="020B0604020202020204" pitchFamily="34" charset="0"/>
              </a:rPr>
              <a:t>An optimized cable outlet direction allows a highly compact design</a:t>
            </a:r>
            <a:endParaRPr lang="de-DE" sz="1600" dirty="0">
              <a:solidFill>
                <a:srgbClr val="333333"/>
              </a:solidFill>
              <a:cs typeface="Arial" panose="020B0604020202020204" pitchFamily="34" charset="0"/>
            </a:endParaRPr>
          </a:p>
          <a:p>
            <a:pPr marL="285750" indent="-285750">
              <a:buFont typeface="Arial" panose="020B0604020202020204" pitchFamily="34" charset="0"/>
              <a:buChar char="•"/>
            </a:pPr>
            <a:r>
              <a:rPr lang="en-US" sz="1600" dirty="0">
                <a:solidFill>
                  <a:srgbClr val="333333"/>
                </a:solidFill>
                <a:cs typeface="Arial" panose="020B0604020202020204" pitchFamily="34" charset="0"/>
              </a:rPr>
              <a:t>SINAMICS S120 DC Link Adapter is released for the following Motor Modules:</a:t>
            </a:r>
            <a:br>
              <a:rPr lang="en-US" sz="1600" dirty="0">
                <a:solidFill>
                  <a:srgbClr val="333333"/>
                </a:solidFill>
                <a:cs typeface="Arial" panose="020B0604020202020204" pitchFamily="34" charset="0"/>
              </a:rPr>
            </a:br>
            <a:r>
              <a:rPr lang="de-DE" sz="1600" dirty="0">
                <a:solidFill>
                  <a:srgbClr val="333333"/>
                </a:solidFill>
                <a:cs typeface="Arial" panose="020B0604020202020204" pitchFamily="34" charset="0"/>
              </a:rPr>
              <a:t>6SL3120-1xE24-5ACx (45 A</a:t>
            </a:r>
            <a:r>
              <a:rPr lang="de-DE" sz="1600" dirty="0">
                <a:solidFill>
                  <a:srgbClr val="000000"/>
                </a:solidFill>
                <a:cs typeface="Arial" panose="020B0604020202020204" pitchFamily="34" charset="0"/>
              </a:rPr>
              <a:t>)</a:t>
            </a:r>
            <a:br>
              <a:rPr lang="de-DE" sz="1600" dirty="0">
                <a:solidFill>
                  <a:srgbClr val="000000"/>
                </a:solidFill>
                <a:cs typeface="Arial" panose="020B0604020202020204" pitchFamily="34" charset="0"/>
              </a:rPr>
            </a:br>
            <a:r>
              <a:rPr lang="de-DE" sz="1600" dirty="0">
                <a:solidFill>
                  <a:srgbClr val="000000"/>
                </a:solidFill>
                <a:cs typeface="Arial" panose="020B0604020202020204" pitchFamily="34" charset="0"/>
              </a:rPr>
              <a:t>6SL3120-1xE26-0ACx (60A)</a:t>
            </a:r>
            <a:br>
              <a:rPr lang="de-DE" sz="1600" dirty="0">
                <a:solidFill>
                  <a:srgbClr val="000000"/>
                </a:solidFill>
                <a:cs typeface="Arial" panose="020B0604020202020204" pitchFamily="34" charset="0"/>
              </a:rPr>
            </a:br>
            <a:br>
              <a:rPr lang="en-US" sz="1600" dirty="0">
                <a:solidFill>
                  <a:srgbClr val="000000"/>
                </a:solidFill>
                <a:cs typeface="Arial" panose="020B0604020202020204" pitchFamily="34" charset="0"/>
              </a:rPr>
            </a:br>
            <a:r>
              <a:rPr lang="de-DE" sz="1600" dirty="0">
                <a:solidFill>
                  <a:srgbClr val="000000"/>
                </a:solidFill>
                <a:cs typeface="Arial" panose="020B0604020202020204" pitchFamily="34" charset="0"/>
              </a:rPr>
              <a:t>6SL3120-2xE21-8ADx (2x18 A)</a:t>
            </a:r>
            <a:br>
              <a:rPr lang="de-DE" sz="1600" dirty="0">
                <a:solidFill>
                  <a:srgbClr val="000000"/>
                </a:solidFill>
                <a:cs typeface="Arial" panose="020B0604020202020204" pitchFamily="34" charset="0"/>
              </a:rPr>
            </a:br>
            <a:r>
              <a:rPr lang="de-DE" sz="1600" dirty="0">
                <a:solidFill>
                  <a:srgbClr val="000000"/>
                </a:solidFill>
                <a:cs typeface="Arial" panose="020B0604020202020204" pitchFamily="34" charset="0"/>
              </a:rPr>
              <a:t>6SL3120-2xE21-8ACx (2x18A)</a:t>
            </a:r>
            <a:br>
              <a:rPr lang="de-DE" sz="1600" dirty="0">
                <a:solidFill>
                  <a:srgbClr val="000000"/>
                </a:solidFill>
                <a:cs typeface="Arial" panose="020B0604020202020204" pitchFamily="34" charset="0"/>
              </a:rPr>
            </a:br>
            <a:r>
              <a:rPr lang="de-DE" sz="1600" dirty="0">
                <a:solidFill>
                  <a:srgbClr val="000000"/>
                </a:solidFill>
                <a:cs typeface="Arial" panose="020B0604020202020204" pitchFamily="34" charset="0"/>
              </a:rPr>
              <a:t>6SL3120-1xE23-0ADx (30 A)</a:t>
            </a:r>
            <a:br>
              <a:rPr lang="de-DE" sz="1600" dirty="0">
                <a:solidFill>
                  <a:srgbClr val="000000"/>
                </a:solidFill>
                <a:cs typeface="Arial" panose="020B0604020202020204" pitchFamily="34" charset="0"/>
              </a:rPr>
            </a:br>
            <a:r>
              <a:rPr lang="de-DE" sz="1600" dirty="0">
                <a:solidFill>
                  <a:srgbClr val="000000"/>
                </a:solidFill>
                <a:cs typeface="Arial" panose="020B0604020202020204" pitchFamily="34" charset="0"/>
              </a:rPr>
              <a:t>6SL3120-1xE23-0ACx (30A)</a:t>
            </a:r>
          </a:p>
          <a:p>
            <a:pPr marL="285750" indent="-285750">
              <a:buFont typeface="Arial" panose="020B0604020202020204" pitchFamily="34" charset="0"/>
              <a:buChar char="•"/>
            </a:pPr>
            <a:endParaRPr lang="de-DE" sz="1600" b="0" i="0" dirty="0">
              <a:solidFill>
                <a:srgbClr val="333333"/>
              </a:solidFill>
              <a:effectLst/>
              <a:cs typeface="Arial" panose="020B0604020202020204" pitchFamily="34" charset="0"/>
            </a:endParaRPr>
          </a:p>
        </p:txBody>
      </p:sp>
      <p:sp>
        <p:nvSpPr>
          <p:cNvPr id="9" name="Textfeld 8">
            <a:extLst>
              <a:ext uri="{FF2B5EF4-FFF2-40B4-BE49-F238E27FC236}">
                <a16:creationId xmlns:a16="http://schemas.microsoft.com/office/drawing/2014/main" id="{30682EE5-8E96-4D3E-A183-D2A007C90D02}"/>
              </a:ext>
            </a:extLst>
          </p:cNvPr>
          <p:cNvSpPr txBox="1"/>
          <p:nvPr/>
        </p:nvSpPr>
        <p:spPr>
          <a:xfrm>
            <a:off x="3049587" y="1556792"/>
            <a:ext cx="8090148" cy="371798"/>
          </a:xfrm>
          <a:prstGeom prst="rect">
            <a:avLst/>
          </a:prstGeom>
          <a:solidFill>
            <a:srgbClr val="00646E"/>
          </a:solidFill>
        </p:spPr>
        <p:txBody>
          <a:bodyPr vert="horz" wrap="square" lIns="0" tIns="0" rIns="0" bIns="0" rtlCol="0" anchor="ctr" anchorCtr="0">
            <a:noAutofit/>
          </a:bodyPr>
          <a:lstStyle/>
          <a:p>
            <a:pPr algn="l" rtl="0" eaLnBrk="1" fontAlgn="base" hangingPunct="1">
              <a:lnSpc>
                <a:spcPct val="110000"/>
              </a:lnSpc>
              <a:spcBef>
                <a:spcPts val="0"/>
              </a:spcBef>
              <a:spcAft>
                <a:spcPct val="0"/>
              </a:spcAft>
            </a:pPr>
            <a:r>
              <a:rPr lang="de-DE" sz="1600" b="1" i="0" u="none" baseline="0" dirty="0">
                <a:solidFill>
                  <a:schemeClr val="bg1"/>
                </a:solidFill>
                <a:latin typeface="Arial"/>
                <a:ea typeface="Arial Unicode MS" panose="020B0604020202020204" pitchFamily="34" charset="-128"/>
                <a:cs typeface="Arial Unicode MS" panose="020B0604020202020204" pitchFamily="34" charset="-128"/>
              </a:rPr>
              <a:t> Description</a:t>
            </a:r>
          </a:p>
        </p:txBody>
      </p:sp>
      <p:sp>
        <p:nvSpPr>
          <p:cNvPr id="10" name="Rechteck 9">
            <a:extLst>
              <a:ext uri="{FF2B5EF4-FFF2-40B4-BE49-F238E27FC236}">
                <a16:creationId xmlns:a16="http://schemas.microsoft.com/office/drawing/2014/main" id="{189A0F0A-D506-4A20-915E-96F8801DFA69}"/>
              </a:ext>
            </a:extLst>
          </p:cNvPr>
          <p:cNvSpPr/>
          <p:nvPr/>
        </p:nvSpPr>
        <p:spPr>
          <a:xfrm>
            <a:off x="770583" y="5729100"/>
            <a:ext cx="1734770" cy="276999"/>
          </a:xfrm>
          <a:prstGeom prst="rect">
            <a:avLst/>
          </a:prstGeom>
        </p:spPr>
        <p:txBody>
          <a:bodyPr wrap="none">
            <a:spAutoFit/>
          </a:bodyPr>
          <a:lstStyle/>
          <a:p>
            <a:r>
              <a:rPr lang="de-DE" sz="1200" dirty="0">
                <a:solidFill>
                  <a:schemeClr val="dk1"/>
                </a:solidFill>
              </a:rPr>
              <a:t>6SL3162-2BE00-0AA0</a:t>
            </a:r>
            <a:endParaRPr lang="de-DE" sz="1200" dirty="0"/>
          </a:p>
        </p:txBody>
      </p:sp>
      <p:sp>
        <p:nvSpPr>
          <p:cNvPr id="11" name="Textfeld 10">
            <a:extLst>
              <a:ext uri="{FF2B5EF4-FFF2-40B4-BE49-F238E27FC236}">
                <a16:creationId xmlns:a16="http://schemas.microsoft.com/office/drawing/2014/main" id="{CBF50634-03BB-4C0F-A62A-E7FE3018E83F}"/>
              </a:ext>
            </a:extLst>
          </p:cNvPr>
          <p:cNvSpPr txBox="1"/>
          <p:nvPr/>
        </p:nvSpPr>
        <p:spPr>
          <a:xfrm>
            <a:off x="1132222" y="1468686"/>
            <a:ext cx="1011492" cy="432048"/>
          </a:xfrm>
          <a:prstGeom prst="rect">
            <a:avLst/>
          </a:prstGeom>
          <a:noFill/>
        </p:spPr>
        <p:txBody>
          <a:bodyPr vert="horz" wrap="square" lIns="0" tIns="0" rIns="0" bIns="0" rtlCol="0">
            <a:noAutofit/>
          </a:bodyPr>
          <a:lstStyle/>
          <a:p>
            <a:pPr algn="l" rtl="0" eaLnBrk="1" fontAlgn="base" hangingPunct="1">
              <a:lnSpc>
                <a:spcPct val="110000"/>
              </a:lnSpc>
              <a:spcBef>
                <a:spcPts val="0"/>
              </a:spcBef>
              <a:spcAft>
                <a:spcPct val="0"/>
              </a:spcAft>
            </a:pPr>
            <a:r>
              <a:rPr lang="de-DE" sz="2800" b="1" i="0" u="none" baseline="0" dirty="0">
                <a:solidFill>
                  <a:schemeClr val="accent3"/>
                </a:solidFill>
                <a:highlight>
                  <a:srgbClr val="F8F9FA"/>
                </a:highlight>
                <a:latin typeface="Arial"/>
                <a:ea typeface="Arial Unicode MS" panose="020B0604020202020204" pitchFamily="34" charset="-128"/>
                <a:cs typeface="Arial Unicode MS" panose="020B0604020202020204" pitchFamily="34" charset="-128"/>
              </a:rPr>
              <a:t>NEW!</a:t>
            </a:r>
          </a:p>
        </p:txBody>
      </p:sp>
    </p:spTree>
    <p:custDataLst>
      <p:tags r:id="rId1"/>
    </p:custDataLst>
    <p:extLst>
      <p:ext uri="{BB962C8B-B14F-4D97-AF65-F5344CB8AC3E}">
        <p14:creationId xmlns:p14="http://schemas.microsoft.com/office/powerpoint/2010/main" val="4071465215"/>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Motor reactors for the Booksize format </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75</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447778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Motor reactors reduce the voltage stress on the motor windings</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a:t>At the same time, capacitive recharging currents are also reduced, which additionally load the power unit when long motor cables are being used.</a:t>
            </a:r>
          </a:p>
          <a:p>
            <a:pPr lvl="2" algn="l" rtl="0">
              <a:lnSpc>
                <a:spcPct val="100000"/>
              </a:lnSpc>
              <a:spcBef>
                <a:spcPts val="600"/>
              </a:spcBef>
              <a:buClr>
                <a:schemeClr val="accent1"/>
              </a:buClr>
              <a:buSzPct val="100000"/>
            </a:pPr>
            <a:r>
              <a:rPr lang="en-US" sz="1600" b="0" i="0" u="none" baseline="0"/>
              <a:t>The maximum permissible output frequency when using a motor reactor is 120 Hz.</a:t>
            </a:r>
          </a:p>
          <a:p>
            <a:pPr lvl="2" algn="l" rtl="0">
              <a:lnSpc>
                <a:spcPct val="100000"/>
              </a:lnSpc>
              <a:spcBef>
                <a:spcPts val="600"/>
              </a:spcBef>
              <a:buClr>
                <a:schemeClr val="accent1"/>
              </a:buClr>
              <a:buSzPct val="100000"/>
            </a:pPr>
            <a:r>
              <a:rPr lang="en-US" sz="1600" b="0" i="0" u="none" baseline="0"/>
              <a:t>The motor reactors are designed for a pulse frequency of 4 kHz. Higher pulse frequencies are not permissible.</a:t>
            </a:r>
          </a:p>
          <a:p>
            <a:pPr lvl="2" algn="l" rtl="0">
              <a:lnSpc>
                <a:spcPct val="100000"/>
              </a:lnSpc>
              <a:spcBef>
                <a:spcPts val="600"/>
              </a:spcBef>
              <a:buClr>
                <a:schemeClr val="accent1"/>
              </a:buClr>
              <a:buSzPct val="100000"/>
            </a:pPr>
            <a:r>
              <a:rPr lang="en-US" sz="1600" b="0" i="0" u="none" baseline="0"/>
              <a:t>The motor reactor must be installed as close as possible to the Motor Module.</a:t>
            </a:r>
            <a:endParaRPr lang="en-US" sz="1600" b="0" i="0" u="none" baseline="0" dirty="0"/>
          </a:p>
        </p:txBody>
      </p:sp>
      <p:pic>
        <p:nvPicPr>
          <p:cNvPr id="11" name="Grafik 10" descr="Motordrosse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575" y="2708920"/>
            <a:ext cx="2448272" cy="2554105"/>
          </a:xfrm>
          <a:prstGeom prst="rect">
            <a:avLst/>
          </a:prstGeom>
        </p:spPr>
      </p:pic>
    </p:spTree>
    <p:custDataLst>
      <p:tags r:id="rId1"/>
    </p:custDataLst>
    <p:extLst>
      <p:ext uri="{BB962C8B-B14F-4D97-AF65-F5344CB8AC3E}">
        <p14:creationId xmlns:p14="http://schemas.microsoft.com/office/powerpoint/2010/main" val="2911368161"/>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Voltage Protection Module</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76</a:t>
            </a:fld>
            <a:endParaRPr lang="en-US" dirty="0"/>
          </a:p>
        </p:txBody>
      </p:sp>
      <p:graphicFrame>
        <p:nvGraphicFramePr>
          <p:cNvPr id="13" name="Objekt 1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13" name="Objekt 1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VPM to protect the converter</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182563" algn="l" rtl="0">
              <a:lnSpc>
                <a:spcPct val="100000"/>
              </a:lnSpc>
              <a:spcBef>
                <a:spcPts val="600"/>
              </a:spcBef>
            </a:pPr>
            <a:r>
              <a:rPr lang="en-US" sz="1600" b="0" i="0" u="none" baseline="0" dirty="0">
                <a:solidFill>
                  <a:schemeClr val="dk1"/>
                </a:solidFill>
              </a:rPr>
              <a:t>The VPM is used for permanent-magnet synchronous motors with a high EMF (electromagnetic force) in order to limit the DC link converter voltage if a short-circuit occurs at the motor terminals.</a:t>
            </a:r>
            <a:endParaRPr lang="en-US" sz="1600" dirty="0">
              <a:solidFill>
                <a:schemeClr val="dk1"/>
              </a:solidFill>
            </a:endParaRPr>
          </a:p>
          <a:p>
            <a:pPr marL="182563" algn="l" rtl="0">
              <a:lnSpc>
                <a:spcPct val="100000"/>
              </a:lnSpc>
              <a:spcBef>
                <a:spcPts val="600"/>
              </a:spcBef>
            </a:pPr>
            <a:r>
              <a:rPr lang="en-US" sz="1600" b="0" i="0" u="none" baseline="0" dirty="0">
                <a:solidFill>
                  <a:schemeClr val="dk1"/>
                </a:solidFill>
              </a:rPr>
              <a:t>The precondition is that permanent-magnet synchronous motors are operated in the field-weakening mode far above the rated speed of conventional motors. The maximum permissible DC link voltage can be exceeded in the case of a fault, i.e. the closed-loop motor control is shutdown, power failure, "Emergency Off", interrupted cable etc.</a:t>
            </a:r>
          </a:p>
          <a:p>
            <a:pPr marL="182563" algn="l" rtl="0">
              <a:lnSpc>
                <a:spcPct val="100000"/>
              </a:lnSpc>
              <a:spcBef>
                <a:spcPts val="600"/>
              </a:spcBef>
            </a:pPr>
            <a:r>
              <a:rPr lang="en-US" sz="1600" b="0" i="0" u="none" baseline="0" dirty="0"/>
              <a:t>By inserting the VPM between the SINAMICS </a:t>
            </a:r>
            <a:r>
              <a:rPr lang="en-US" sz="1600" b="0" i="0" u="none" baseline="0" dirty="0" err="1"/>
              <a:t>Booksize</a:t>
            </a:r>
            <a:r>
              <a:rPr lang="en-US" sz="1600" b="0" i="0" u="none" baseline="0" dirty="0"/>
              <a:t> device and motor, high voltage levels are identified and short-circuited - therefore preventing the converter system from being destroyed.</a:t>
            </a:r>
          </a:p>
        </p:txBody>
      </p:sp>
      <p:pic>
        <p:nvPicPr>
          <p:cNvPr id="487434" name="Picture 10" descr="C:\Users\z001tyyt\AppData\Local\Microsoft\Windows\Temporary Internet Files\Content.IE5\JV7IZ7HZ\P_NC01_XX_00880I.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0583" y="3068960"/>
            <a:ext cx="2004814" cy="20048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9104569"/>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511445"/>
            <a:ext cx="6480224" cy="1293873"/>
          </a:xfrm>
        </p:spPr>
        <p:txBody>
          <a:bodyPr/>
          <a:lstStyle/>
          <a:p>
            <a:pPr algn="l" rtl="0"/>
            <a:r>
              <a:rPr lang="en-US" sz="3200" b="1" i="0" u="none" baseline="0"/>
              <a:t>Supplementary system components</a:t>
            </a:r>
            <a:endParaRPr lang="en-US" sz="3200" dirty="0"/>
          </a:p>
        </p:txBody>
      </p:sp>
    </p:spTree>
    <p:extLst>
      <p:ext uri="{BB962C8B-B14F-4D97-AF65-F5344CB8AC3E}">
        <p14:creationId xmlns:p14="http://schemas.microsoft.com/office/powerpoint/2010/main" val="33661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7882990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78</a:t>
            </a:fld>
            <a:endParaRPr lang="en-US" dirty="0"/>
          </a:p>
        </p:txBody>
      </p:sp>
      <p:sp>
        <p:nvSpPr>
          <p:cNvPr id="2" name="Titel 1"/>
          <p:cNvSpPr>
            <a:spLocks noGrp="1"/>
          </p:cNvSpPr>
          <p:nvPr>
            <p:ph type="title"/>
          </p:nvPr>
        </p:nvSpPr>
        <p:spPr>
          <a:xfrm>
            <a:off x="627064" y="440668"/>
            <a:ext cx="8208416" cy="720000"/>
          </a:xfrm>
        </p:spPr>
        <p:txBody>
          <a:bodyPr lIns="0" tIns="0" rIns="0" bIns="0" anchor="t"/>
          <a:lstStyle/>
          <a:p>
            <a:pPr rtl="0">
              <a:buSzPts val="2200"/>
              <a:defRPr/>
            </a:pPr>
            <a:r>
              <a:rPr lang="en-US" baseline="0">
                <a:latin typeface="Arial"/>
              </a:rPr>
              <a:t>Terminal Modules</a:t>
            </a:r>
            <a:br>
              <a:rPr lang="en-US">
                <a:latin typeface="Arial"/>
              </a:rPr>
            </a:br>
            <a:r>
              <a:rPr lang="en-US" baseline="0">
                <a:latin typeface="Arial"/>
              </a:rPr>
              <a:t>Supplementary system components</a:t>
            </a:r>
            <a:endParaRPr lang="en-US" baseline="0" dirty="0">
              <a:latin typeface="Arial"/>
            </a:endParaRPr>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4625" lvl="2" indent="6350" algn="l" rtl="0">
              <a:buClr>
                <a:schemeClr val="accent1"/>
              </a:buClr>
              <a:buSzPct val="100000"/>
              <a:buNone/>
            </a:pPr>
            <a:r>
              <a:rPr lang="en-US" b="1" i="0" u="none" baseline="0">
                <a:solidFill>
                  <a:schemeClr val="lt1"/>
                </a:solidFill>
              </a:rPr>
              <a:t>Extended possibilities using Terminal Modules</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pic>
        <p:nvPicPr>
          <p:cNvPr id="480259"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5476" y="2348880"/>
            <a:ext cx="686278" cy="1572719"/>
          </a:xfrm>
          <a:prstGeom prst="rect">
            <a:avLst/>
          </a:prstGeom>
          <a:noFill/>
          <a:ln w="9525">
            <a:noFill/>
            <a:miter lim="800000"/>
            <a:headEnd/>
            <a:tailEnd/>
          </a:ln>
        </p:spPr>
      </p:pic>
      <p:pic>
        <p:nvPicPr>
          <p:cNvPr id="12"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00869" y="2375903"/>
            <a:ext cx="724171" cy="1598874"/>
          </a:xfrm>
          <a:prstGeom prst="rect">
            <a:avLst/>
          </a:prstGeom>
          <a:noFill/>
          <a:ln w="9525">
            <a:noFill/>
            <a:miter lim="800000"/>
            <a:headEnd/>
            <a:tailEnd/>
          </a:ln>
        </p:spPr>
      </p:pic>
      <p:pic>
        <p:nvPicPr>
          <p:cNvPr id="16"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90764" y="2430456"/>
            <a:ext cx="568114" cy="1522861"/>
          </a:xfrm>
          <a:prstGeom prst="rect">
            <a:avLst/>
          </a:prstGeom>
          <a:noFill/>
          <a:ln w="9525">
            <a:noFill/>
            <a:miter lim="800000"/>
            <a:headEnd/>
            <a:tailEnd/>
          </a:ln>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dirty="0"/>
              <a:t>TM15: Expansion of the number of existing digital inputs/outputs in the drive system.</a:t>
            </a:r>
          </a:p>
          <a:p>
            <a:pPr lvl="2" algn="l" rtl="0">
              <a:lnSpc>
                <a:spcPct val="100000"/>
              </a:lnSpc>
              <a:spcBef>
                <a:spcPts val="600"/>
              </a:spcBef>
              <a:buClr>
                <a:schemeClr val="accent1"/>
              </a:buClr>
              <a:buSzPct val="100000"/>
            </a:pPr>
            <a:r>
              <a:rPr lang="en-US" sz="1600" b="0" i="0" u="none" baseline="0" dirty="0">
                <a:highlight>
                  <a:srgbClr val="FFFF00"/>
                </a:highlight>
              </a:rPr>
              <a:t>TM31</a:t>
            </a:r>
            <a:r>
              <a:rPr lang="en-US" sz="1600" b="0" i="0" u="none" baseline="0" dirty="0"/>
              <a:t>:  Expansion of the number of existing digital inputs/outputs and analog inputs/outputs in the drive system.</a:t>
            </a:r>
          </a:p>
          <a:p>
            <a:pPr lvl="2" algn="l" rtl="0">
              <a:lnSpc>
                <a:spcPct val="100000"/>
              </a:lnSpc>
              <a:spcBef>
                <a:spcPts val="600"/>
              </a:spcBef>
              <a:buClr>
                <a:schemeClr val="accent1"/>
              </a:buClr>
              <a:buSzPct val="100000"/>
            </a:pPr>
            <a:r>
              <a:rPr lang="en-US" sz="1600" b="0" i="0" u="none" baseline="0" dirty="0">
                <a:highlight>
                  <a:srgbClr val="FFFF00"/>
                </a:highlight>
              </a:rPr>
              <a:t>TM41</a:t>
            </a:r>
            <a:r>
              <a:rPr lang="en-US" sz="1600" b="0" i="0" u="none" baseline="0" dirty="0"/>
              <a:t>: Supplies TTL signals as incremental encoder emulation – e.g. to a higher-level control system – and expands the number of existing digital inputs/outputs and analog inputs/outputs in the drive system.</a:t>
            </a:r>
          </a:p>
          <a:p>
            <a:pPr lvl="2" algn="l" rtl="0">
              <a:lnSpc>
                <a:spcPct val="100000"/>
              </a:lnSpc>
              <a:spcBef>
                <a:spcPts val="600"/>
              </a:spcBef>
              <a:buClr>
                <a:schemeClr val="accent1"/>
              </a:buClr>
              <a:buSzPct val="100000"/>
            </a:pPr>
            <a:r>
              <a:rPr lang="en-US" sz="1600" b="0" i="0" u="none" baseline="0" dirty="0">
                <a:highlight>
                  <a:srgbClr val="FFFF00"/>
                </a:highlight>
              </a:rPr>
              <a:t>TM54F</a:t>
            </a:r>
            <a:r>
              <a:rPr lang="en-US" sz="1600" b="0" i="0" u="none" baseline="0" dirty="0"/>
              <a:t>: Facilitates the use of Safety Integrated functions in the SINAMICS drive system via external actuators and sensors. </a:t>
            </a:r>
          </a:p>
          <a:p>
            <a:pPr lvl="2" algn="l" rtl="0">
              <a:lnSpc>
                <a:spcPct val="100000"/>
              </a:lnSpc>
              <a:spcBef>
                <a:spcPts val="600"/>
              </a:spcBef>
              <a:buClr>
                <a:schemeClr val="accent1"/>
              </a:buClr>
              <a:buSzPct val="100000"/>
            </a:pPr>
            <a:r>
              <a:rPr lang="en-US" sz="1600" b="0" i="0" u="none" baseline="0" dirty="0"/>
              <a:t>TM120: Four temperature sensors can be evaluated (KTY84‑130 or PTC). Suitable for evaluating the temperature of special motors, e.g. linear motors 1FN and built-in 1FW6 torque motors.</a:t>
            </a:r>
          </a:p>
          <a:p>
            <a:pPr lvl="2" algn="l" rtl="0">
              <a:lnSpc>
                <a:spcPct val="100000"/>
              </a:lnSpc>
              <a:spcBef>
                <a:spcPts val="600"/>
              </a:spcBef>
              <a:buClr>
                <a:schemeClr val="accent1"/>
              </a:buClr>
              <a:buSzPct val="100000"/>
            </a:pPr>
            <a:r>
              <a:rPr lang="en-US" sz="1600" b="0" i="0" u="none" baseline="0" dirty="0"/>
              <a:t>TM150: DRIVE-</a:t>
            </a:r>
            <a:r>
              <a:rPr lang="en-US" sz="1600" b="0" i="0" u="none" baseline="0" dirty="0" err="1"/>
              <a:t>CLiQ</a:t>
            </a:r>
            <a:r>
              <a:rPr lang="en-US" sz="1600" b="0" i="0" u="none" baseline="0" dirty="0"/>
              <a:t> components for temperature evaluation.</a:t>
            </a:r>
          </a:p>
          <a:p>
            <a:pPr marL="180975" lvl="2" indent="0">
              <a:lnSpc>
                <a:spcPct val="100000"/>
              </a:lnSpc>
              <a:spcBef>
                <a:spcPts val="600"/>
              </a:spcBef>
              <a:buClr>
                <a:schemeClr val="accent1"/>
              </a:buClr>
              <a:buSzPct val="100000"/>
              <a:buNone/>
            </a:pPr>
            <a:r>
              <a:rPr lang="en-US" sz="1600" dirty="0">
                <a:highlight>
                  <a:srgbClr val="FFFF00"/>
                </a:highlight>
              </a:rPr>
              <a:t>NEW! m</a:t>
            </a:r>
            <a:r>
              <a:rPr lang="en-US" sz="1600" b="0" i="0" u="none" baseline="0" dirty="0">
                <a:highlight>
                  <a:srgbClr val="FFFF00"/>
                </a:highlight>
              </a:rPr>
              <a:t>anufactured according to </a:t>
            </a:r>
            <a:r>
              <a:rPr lang="de-DE" sz="1600" b="0" i="0" u="none" baseline="0" dirty="0">
                <a:highlight>
                  <a:srgbClr val="FFFF00"/>
                </a:highlight>
              </a:rPr>
              <a:t>e</a:t>
            </a:r>
            <a:r>
              <a:rPr lang="de-DE" sz="1600" dirty="0">
                <a:highlight>
                  <a:srgbClr val="FFFF00"/>
                </a:highlight>
              </a:rPr>
              <a:t>nvironmental </a:t>
            </a:r>
            <a:r>
              <a:rPr lang="de-DE" sz="1600" dirty="0" err="1">
                <a:highlight>
                  <a:srgbClr val="FFFF00"/>
                </a:highlight>
              </a:rPr>
              <a:t>class</a:t>
            </a:r>
            <a:r>
              <a:rPr lang="de-DE" sz="1600" dirty="0">
                <a:highlight>
                  <a:srgbClr val="FFFF00"/>
                </a:highlight>
              </a:rPr>
              <a:t>/</a:t>
            </a:r>
            <a:r>
              <a:rPr lang="de-DE" sz="1600" dirty="0" err="1">
                <a:highlight>
                  <a:srgbClr val="FFFF00"/>
                </a:highlight>
              </a:rPr>
              <a:t>harmful</a:t>
            </a:r>
            <a:r>
              <a:rPr lang="de-DE" sz="1600" dirty="0">
                <a:highlight>
                  <a:srgbClr val="FFFF00"/>
                </a:highlight>
              </a:rPr>
              <a:t> </a:t>
            </a:r>
            <a:r>
              <a:rPr lang="de-DE" sz="1600" dirty="0" err="1">
                <a:highlight>
                  <a:srgbClr val="FFFF00"/>
                </a:highlight>
              </a:rPr>
              <a:t>chemical</a:t>
            </a:r>
            <a:r>
              <a:rPr lang="de-DE" sz="1600" dirty="0">
                <a:highlight>
                  <a:srgbClr val="FFFF00"/>
                </a:highlight>
              </a:rPr>
              <a:t> </a:t>
            </a:r>
            <a:r>
              <a:rPr lang="de-DE" sz="1600" dirty="0" err="1">
                <a:highlight>
                  <a:srgbClr val="FFFF00"/>
                </a:highlight>
              </a:rPr>
              <a:t>substances</a:t>
            </a:r>
            <a:r>
              <a:rPr lang="de-DE" sz="1600" dirty="0">
                <a:highlight>
                  <a:srgbClr val="FFFF00"/>
                </a:highlight>
              </a:rPr>
              <a:t> </a:t>
            </a:r>
            <a:br>
              <a:rPr lang="de-DE" sz="1600" dirty="0">
                <a:highlight>
                  <a:srgbClr val="FFFF00"/>
                </a:highlight>
              </a:rPr>
            </a:br>
            <a:r>
              <a:rPr lang="de-DE" sz="1600" dirty="0">
                <a:highlight>
                  <a:srgbClr val="FFFF00"/>
                </a:highlight>
              </a:rPr>
              <a:t>3C3</a:t>
            </a:r>
            <a:r>
              <a:rPr lang="en-US" sz="1600" baseline="30000" dirty="0">
                <a:effectLst/>
                <a:highlight>
                  <a:srgbClr val="FFFF00"/>
                </a:highlight>
              </a:rPr>
              <a:t> 1)</a:t>
            </a:r>
            <a:r>
              <a:rPr lang="de-DE" sz="1600" dirty="0">
                <a:highlight>
                  <a:srgbClr val="FFFF00"/>
                </a:highlight>
              </a:rPr>
              <a:t> and G3</a:t>
            </a:r>
            <a:r>
              <a:rPr lang="en-US" sz="1600" baseline="30000" dirty="0">
                <a:effectLst/>
                <a:highlight>
                  <a:srgbClr val="FFFF00"/>
                </a:highlight>
              </a:rPr>
              <a:t> 2</a:t>
            </a:r>
            <a:endParaRPr lang="en-US" sz="1600" b="0" i="0" u="none" baseline="0" dirty="0">
              <a:solidFill>
                <a:srgbClr val="3C464B"/>
              </a:solidFill>
            </a:endParaRPr>
          </a:p>
          <a:p>
            <a:pPr marL="180975" lvl="2" indent="0" algn="l" rtl="0">
              <a:lnSpc>
                <a:spcPct val="100000"/>
              </a:lnSpc>
              <a:spcBef>
                <a:spcPts val="600"/>
              </a:spcBef>
              <a:buClr>
                <a:schemeClr val="accent1"/>
              </a:buClr>
              <a:buSzPct val="100000"/>
              <a:buNone/>
            </a:pPr>
            <a:endParaRPr lang="en-US" sz="1600" b="0" i="0" u="none" baseline="0" dirty="0"/>
          </a:p>
          <a:p>
            <a:pPr lvl="2" algn="l" rtl="0">
              <a:buClr>
                <a:schemeClr val="accent1"/>
              </a:buClr>
              <a:buSzPct val="100000"/>
            </a:pPr>
            <a:endParaRPr lang="en-US" sz="1400" dirty="0"/>
          </a:p>
          <a:p>
            <a:pPr lvl="2" algn="l" rtl="0">
              <a:buClr>
                <a:schemeClr val="accent1"/>
              </a:buClr>
              <a:buSzPct val="100000"/>
            </a:pPr>
            <a:endParaRPr lang="en-US" sz="1400" dirty="0"/>
          </a:p>
          <a:p>
            <a:pPr lvl="2" algn="l" rtl="0">
              <a:buClr>
                <a:schemeClr val="accent1"/>
              </a:buClr>
              <a:buSzPct val="100000"/>
            </a:pPr>
            <a:endParaRPr lang="en-US" sz="1400" dirty="0"/>
          </a:p>
          <a:p>
            <a:pPr lvl="2" algn="l" rtl="0">
              <a:buClr>
                <a:schemeClr val="accent1"/>
              </a:buClr>
              <a:buSzPct val="100000"/>
            </a:pPr>
            <a:endParaRPr lang="en-US" sz="1400" dirty="0"/>
          </a:p>
          <a:p>
            <a:pPr lvl="2" algn="l" rtl="0">
              <a:buClr>
                <a:schemeClr val="accent1"/>
              </a:buClr>
              <a:buSzPct val="100000"/>
            </a:pPr>
            <a:endParaRPr lang="en-US" dirty="0"/>
          </a:p>
        </p:txBody>
      </p:sp>
      <p:sp>
        <p:nvSpPr>
          <p:cNvPr id="15" name="Textfeld 14"/>
          <p:cNvSpPr txBox="1"/>
          <p:nvPr/>
        </p:nvSpPr>
        <p:spPr>
          <a:xfrm>
            <a:off x="745431" y="3973052"/>
            <a:ext cx="457200" cy="14401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TM15</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5" name="Textfeld 4"/>
          <p:cNvSpPr txBox="1"/>
          <p:nvPr/>
        </p:nvSpPr>
        <p:spPr>
          <a:xfrm>
            <a:off x="1623709" y="3973052"/>
            <a:ext cx="457200" cy="14401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TM31</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7" name="Textfeld 16"/>
          <p:cNvSpPr txBox="1"/>
          <p:nvPr/>
        </p:nvSpPr>
        <p:spPr>
          <a:xfrm>
            <a:off x="2390763" y="3973052"/>
            <a:ext cx="457200" cy="14401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TM41</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22" name="Picture 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18379" y="4246888"/>
            <a:ext cx="520110" cy="1534159"/>
          </a:xfrm>
          <a:prstGeom prst="rect">
            <a:avLst/>
          </a:prstGeom>
          <a:noFill/>
          <a:ln w="9525">
            <a:noFill/>
            <a:miter lim="800000"/>
            <a:headEnd/>
            <a:tailEnd/>
          </a:ln>
        </p:spPr>
      </p:pic>
      <p:pic>
        <p:nvPicPr>
          <p:cNvPr id="24"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13507" y="4273127"/>
            <a:ext cx="516567" cy="1496133"/>
          </a:xfrm>
          <a:prstGeom prst="rect">
            <a:avLst/>
          </a:prstGeom>
          <a:noFill/>
          <a:ln w="9525">
            <a:noFill/>
            <a:miter lim="800000"/>
            <a:headEnd/>
            <a:tailEnd/>
          </a:ln>
        </p:spPr>
      </p:pic>
      <p:pic>
        <p:nvPicPr>
          <p:cNvPr id="20" name="Picture 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51889" y="4292395"/>
            <a:ext cx="668911" cy="1476865"/>
          </a:xfrm>
          <a:prstGeom prst="rect">
            <a:avLst/>
          </a:prstGeom>
          <a:noFill/>
          <a:ln w="9525">
            <a:noFill/>
            <a:miter lim="800000"/>
            <a:headEnd/>
            <a:tailEnd/>
          </a:ln>
        </p:spPr>
      </p:pic>
      <p:sp>
        <p:nvSpPr>
          <p:cNvPr id="21" name="Textfeld 20"/>
          <p:cNvSpPr txBox="1"/>
          <p:nvPr/>
        </p:nvSpPr>
        <p:spPr>
          <a:xfrm>
            <a:off x="709427" y="5812987"/>
            <a:ext cx="457200" cy="14401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TM54F</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3" name="Textfeld 22"/>
          <p:cNvSpPr txBox="1"/>
          <p:nvPr/>
        </p:nvSpPr>
        <p:spPr>
          <a:xfrm>
            <a:off x="1500869" y="5812987"/>
            <a:ext cx="457200" cy="14401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TM120</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5" name="Textfeld 24"/>
          <p:cNvSpPr txBox="1"/>
          <p:nvPr/>
        </p:nvSpPr>
        <p:spPr>
          <a:xfrm>
            <a:off x="2343190" y="5812987"/>
            <a:ext cx="457200" cy="14401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TM150</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6" name="Textfeld 25">
            <a:extLst>
              <a:ext uri="{FF2B5EF4-FFF2-40B4-BE49-F238E27FC236}">
                <a16:creationId xmlns:a16="http://schemas.microsoft.com/office/drawing/2014/main" id="{60080154-CDA2-42A3-A611-88E83F668058}"/>
              </a:ext>
            </a:extLst>
          </p:cNvPr>
          <p:cNvSpPr txBox="1"/>
          <p:nvPr/>
        </p:nvSpPr>
        <p:spPr>
          <a:xfrm>
            <a:off x="9555559" y="6395633"/>
            <a:ext cx="2736253" cy="417743"/>
          </a:xfrm>
          <a:prstGeom prst="rect">
            <a:avLst/>
          </a:prstGeom>
          <a:noFill/>
        </p:spPr>
        <p:txBody>
          <a:bodyPr wrap="square">
            <a:spAutoFit/>
          </a:bodyPr>
          <a:lstStyle/>
          <a:p>
            <a:pPr marL="228600" indent="-228600">
              <a:lnSpc>
                <a:spcPct val="110000"/>
              </a:lnSpc>
              <a:spcBef>
                <a:spcPts val="0"/>
              </a:spcBef>
              <a:buAutoNum type="arabicParenR"/>
            </a:pPr>
            <a:r>
              <a:rPr lang="en-US" sz="1000" dirty="0">
                <a:solidFill>
                  <a:schemeClr val="tx1"/>
                </a:solidFill>
              </a:rPr>
              <a:t>coating standard EN 60721-3-3</a:t>
            </a:r>
          </a:p>
          <a:p>
            <a:pPr marL="228600" indent="-228600">
              <a:lnSpc>
                <a:spcPct val="110000"/>
              </a:lnSpc>
              <a:spcBef>
                <a:spcPts val="0"/>
              </a:spcBef>
              <a:buAutoNum type="arabicParenR"/>
            </a:pPr>
            <a:r>
              <a:rPr lang="en-US" sz="1000" dirty="0">
                <a:solidFill>
                  <a:schemeClr val="tx1"/>
                </a:solidFill>
              </a:rPr>
              <a:t>coating standard d ISA-71.04</a:t>
            </a:r>
          </a:p>
        </p:txBody>
      </p:sp>
    </p:spTree>
    <p:custDataLst>
      <p:tags r:id="rId1"/>
    </p:custDataLst>
    <p:extLst>
      <p:ext uri="{BB962C8B-B14F-4D97-AF65-F5344CB8AC3E}">
        <p14:creationId xmlns:p14="http://schemas.microsoft.com/office/powerpoint/2010/main" val="1755666168"/>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VSM10 Voltage Sensing Module</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79</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2637771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62912" y="1484784"/>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Module to sense the line voltage</a:t>
            </a:r>
            <a:endParaRPr lang="en-US" b="1" noProof="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bIns="0"/>
          <a:lstStyle/>
          <a:p>
            <a:pPr marL="363538" indent="-187325" algn="l" rtl="0">
              <a:lnSpc>
                <a:spcPct val="100000"/>
              </a:lnSpc>
              <a:spcBef>
                <a:spcPts val="600"/>
              </a:spcBef>
              <a:buFont typeface="Arial" panose="020B0604020202020204" pitchFamily="34" charset="0"/>
              <a:buChar char="•"/>
            </a:pPr>
            <a:r>
              <a:rPr lang="en-US" sz="1600" b="0" i="0" u="none" baseline="0"/>
              <a:t>Voltage Sensing Module that is used to sense the actual value for Active Line Modules and Smart Line Modules (16 kW and 36kW). The three line supply voltage phases are sensed upstream of the line reactor and made available to the respective  Line Modules.</a:t>
            </a:r>
          </a:p>
          <a:p>
            <a:pPr marL="363538" indent="-187325" algn="l" rtl="0">
              <a:lnSpc>
                <a:spcPct val="100000"/>
              </a:lnSpc>
              <a:spcBef>
                <a:spcPts val="600"/>
              </a:spcBef>
              <a:buFont typeface="Arial" panose="020B0604020202020204" pitchFamily="34" charset="0"/>
              <a:buChar char="•"/>
            </a:pPr>
            <a:r>
              <a:rPr lang="en-US" sz="1600" b="0" i="0" u="none" baseline="0"/>
              <a:t>Options for the Booksize and Chassis format </a:t>
            </a:r>
          </a:p>
          <a:p>
            <a:pPr marL="363538" indent="-187325" algn="l" rtl="0">
              <a:lnSpc>
                <a:spcPct val="100000"/>
              </a:lnSpc>
              <a:spcBef>
                <a:spcPts val="600"/>
              </a:spcBef>
              <a:buFont typeface="Arial" panose="020B0604020202020204" pitchFamily="34" charset="0"/>
              <a:buChar char="•"/>
            </a:pPr>
            <a:r>
              <a:rPr lang="en-US" sz="1600" b="0" i="0" u="none" baseline="0"/>
              <a:t>Standard for format Chassis Active Interface Modules and </a:t>
            </a:r>
            <a:br>
              <a:rPr lang="en-US" sz="1600"/>
            </a:br>
            <a:r>
              <a:rPr lang="en-US" sz="1600" b="0" i="0" u="none" baseline="0"/>
              <a:t>Smart Line Modules  </a:t>
            </a:r>
          </a:p>
          <a:p>
            <a:pPr marL="363538" indent="-187325" algn="l" rtl="0">
              <a:lnSpc>
                <a:spcPct val="100000"/>
              </a:lnSpc>
              <a:spcBef>
                <a:spcPts val="600"/>
              </a:spcBef>
              <a:buFont typeface="Arial" panose="020B0604020202020204" pitchFamily="34" charset="0"/>
              <a:buChar char="•"/>
            </a:pPr>
            <a:r>
              <a:rPr lang="en-US" sz="1600" b="0" i="0" u="none" baseline="0"/>
              <a:t>Communication via DRIVE-CLiQ possible</a:t>
            </a:r>
          </a:p>
          <a:p>
            <a:pPr lvl="2" algn="l" rtl="0">
              <a:buClr>
                <a:schemeClr val="accent1"/>
              </a:buClr>
              <a:buSzPct val="100000"/>
              <a:buNone/>
            </a:pPr>
            <a:endParaRPr lang="en-US" dirty="0"/>
          </a:p>
        </p:txBody>
      </p:sp>
      <p:pic>
        <p:nvPicPr>
          <p:cNvPr id="300287" name="Picture 255" descr="C:\Users\z001tyyt\AppData\Local\Microsoft\Windows\Temporary Internet Files\Content.IE5\EM4CDQ19\P_D211_XX_00383J.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95750" y="2802142"/>
            <a:ext cx="1146007" cy="24778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10858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5204615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a:xfrm>
            <a:off x="627064" y="440668"/>
            <a:ext cx="8208416" cy="720000"/>
          </a:xfrm>
        </p:spPr>
        <p:txBody>
          <a:bodyPr lIns="0" tIns="0" rIns="0" bIns="0" anchor="t"/>
          <a:lstStyle/>
          <a:p>
            <a:pPr algn="l" rtl="0"/>
            <a:r>
              <a:rPr lang="en-US" b="1" i="0" u="none" baseline="0">
                <a:latin typeface="Arial"/>
              </a:rPr>
              <a:t>CU310-2 Control Unit</a:t>
            </a:r>
            <a:endParaRPr lang="en-US" b="1" i="0" u="none" baseline="0" dirty="0">
              <a:latin typeface="Arial"/>
            </a:endParaRPr>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7800" lvl="2" indent="3175" algn="l" rtl="0">
              <a:buClr>
                <a:schemeClr val="accent1"/>
              </a:buClr>
              <a:buSzPct val="100000"/>
              <a:buNone/>
            </a:pPr>
            <a:r>
              <a:rPr lang="en-US" b="1" i="0" u="none" baseline="0">
                <a:solidFill>
                  <a:schemeClr val="lt1"/>
                </a:solidFill>
              </a:rPr>
              <a:t>Designed for operation with a Power Module in the Blocksize or Chassis format</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sp>
        <p:nvSpPr>
          <p:cNvPr id="7" name="Inhaltsplatzhalter 6"/>
          <p:cNvSpPr>
            <a:spLocks noGrp="1"/>
          </p:cNvSpPr>
          <p:nvPr>
            <p:ph sz="half" idx="2"/>
          </p:nvPr>
        </p:nvSpPr>
        <p:spPr>
          <a:xfrm>
            <a:off x="3218854" y="2564904"/>
            <a:ext cx="8496895" cy="3583146"/>
          </a:xfrm>
          <a:solidFill>
            <a:schemeClr val="lt1"/>
          </a:solidFill>
          <a:ln>
            <a:solidFill>
              <a:srgbClr val="41AAAA"/>
            </a:solidFill>
          </a:ln>
        </p:spPr>
        <p:txBody>
          <a:bodyPr lIns="108000" tIns="144000" rIns="108000"/>
          <a:lstStyle/>
          <a:p>
            <a:pPr lvl="2" algn="l" rtl="0">
              <a:lnSpc>
                <a:spcPct val="100000"/>
              </a:lnSpc>
              <a:spcBef>
                <a:spcPts val="600"/>
              </a:spcBef>
              <a:buClr>
                <a:schemeClr val="accent1"/>
              </a:buClr>
              <a:buSzPct val="100000"/>
            </a:pPr>
            <a:r>
              <a:rPr lang="en-US" sz="1600" b="0" i="0" u="none" baseline="0"/>
              <a:t>Open-loop and closed-loop control functions of the drive in CU310-2 PN </a:t>
            </a:r>
          </a:p>
          <a:p>
            <a:pPr lvl="3" algn="l" rtl="0">
              <a:lnSpc>
                <a:spcPct val="100000"/>
              </a:lnSpc>
              <a:spcBef>
                <a:spcPts val="600"/>
              </a:spcBef>
              <a:buClr>
                <a:schemeClr val="accent1"/>
              </a:buClr>
              <a:buSzPct val="100000"/>
            </a:pPr>
            <a:r>
              <a:rPr lang="en-US" sz="1400" b="0" i="0" u="none" baseline="0"/>
              <a:t>CU controls Power Modules Blocksize via the PM-IF interface, and is directly mounted onto the Power Module. </a:t>
            </a:r>
          </a:p>
          <a:p>
            <a:pPr lvl="3" algn="l" rtl="0">
              <a:lnSpc>
                <a:spcPct val="100000"/>
              </a:lnSpc>
              <a:spcBef>
                <a:spcPts val="600"/>
              </a:spcBef>
              <a:buClr>
                <a:schemeClr val="accent1"/>
              </a:buClr>
              <a:buSzPct val="100000"/>
            </a:pPr>
            <a:r>
              <a:rPr lang="en-US" sz="1400" b="0" i="0" u="none" baseline="0"/>
              <a:t>CU controls Power Modules Chassis via the DRIVE-CLiQ interface. It is mounted directly next to the Power Modules in the control cabinet. </a:t>
            </a:r>
          </a:p>
          <a:p>
            <a:pPr lvl="2" algn="l" rtl="0">
              <a:lnSpc>
                <a:spcPct val="100000"/>
              </a:lnSpc>
              <a:spcBef>
                <a:spcPts val="600"/>
              </a:spcBef>
              <a:buClr>
                <a:schemeClr val="accent1"/>
              </a:buClr>
              <a:buSzPct val="100000"/>
            </a:pPr>
            <a:r>
              <a:rPr lang="en-US" sz="1600" b="0" i="0" u="none" baseline="0"/>
              <a:t>The CU310-2 offers functions from a basic speed controller up to extensive positioning functions</a:t>
            </a:r>
          </a:p>
          <a:p>
            <a:pPr lvl="2" algn="l" rtl="0">
              <a:lnSpc>
                <a:spcPct val="100000"/>
              </a:lnSpc>
              <a:spcBef>
                <a:spcPts val="600"/>
              </a:spcBef>
              <a:buClr>
                <a:schemeClr val="accent1"/>
              </a:buClr>
              <a:buSzPct val="100000"/>
            </a:pPr>
            <a:r>
              <a:rPr lang="en-US" sz="1600" b="0" i="0" u="none" baseline="0"/>
              <a:t>Available in two versions: CU310-2 PN with integrated PROFINET interface and </a:t>
            </a:r>
            <a:br>
              <a:rPr lang="en-US" sz="1600"/>
            </a:br>
            <a:r>
              <a:rPr lang="en-US" sz="1600" b="0" i="0" u="none" baseline="0"/>
              <a:t>CU310-2 DP with PROFIBUS DP connection</a:t>
            </a:r>
          </a:p>
          <a:p>
            <a:pPr lvl="2" algn="l" rtl="0">
              <a:lnSpc>
                <a:spcPct val="100000"/>
              </a:lnSpc>
              <a:spcBef>
                <a:spcPts val="600"/>
              </a:spcBef>
              <a:buClr>
                <a:schemeClr val="accent1"/>
              </a:buClr>
              <a:buSzPct val="100000"/>
            </a:pPr>
            <a:r>
              <a:rPr lang="en-US" sz="1600" b="0" i="0" u="none" baseline="0"/>
              <a:t>Drive-related inputs/outputs in the CU can be linked using BICO technology</a:t>
            </a:r>
          </a:p>
          <a:p>
            <a:pPr lvl="2" algn="l" rtl="0">
              <a:lnSpc>
                <a:spcPct val="100000"/>
              </a:lnSpc>
              <a:spcBef>
                <a:spcPts val="600"/>
              </a:spcBef>
              <a:buClr>
                <a:schemeClr val="accent1"/>
              </a:buClr>
              <a:buSzPct val="100000"/>
            </a:pPr>
            <a:r>
              <a:rPr lang="en-US" sz="1600" b="0" i="0" u="none" baseline="0"/>
              <a:t>Firmware and the parameters that have been set are on the Compact flash card</a:t>
            </a:r>
            <a:endParaRPr lang="en-US" sz="1600" b="0" i="0" u="none" baseline="0" dirty="0"/>
          </a:p>
        </p:txBody>
      </p:sp>
      <p:pic>
        <p:nvPicPr>
          <p:cNvPr id="15" name="Picture 178"/>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55274" y="2913301"/>
            <a:ext cx="1267437" cy="2340806"/>
          </a:xfrm>
          <a:prstGeom prst="rect">
            <a:avLst/>
          </a:prstGeom>
          <a:noFill/>
          <a:ln w="9525" algn="ctr">
            <a:noFill/>
            <a:miter lim="800000"/>
            <a:headEnd/>
            <a:tailEnd/>
          </a:ln>
          <a:effectLst/>
        </p:spPr>
      </p:pic>
      <p:pic>
        <p:nvPicPr>
          <p:cNvPr id="3" name="Grafik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2711" y="3133321"/>
            <a:ext cx="1033546" cy="2034540"/>
          </a:xfrm>
          <a:prstGeom prst="rect">
            <a:avLst/>
          </a:prstGeom>
        </p:spPr>
      </p:pic>
      <p:sp>
        <p:nvSpPr>
          <p:cNvPr id="4" name="Rechteck 3"/>
          <p:cNvSpPr/>
          <p:nvPr/>
        </p:nvSpPr>
        <p:spPr>
          <a:xfrm>
            <a:off x="734579" y="5307015"/>
            <a:ext cx="909223" cy="246221"/>
          </a:xfrm>
          <a:prstGeom prst="rect">
            <a:avLst/>
          </a:prstGeom>
        </p:spPr>
        <p:txBody>
          <a:bodyPr wrap="none">
            <a:spAutoFit/>
          </a:bodyPr>
          <a:lstStyle/>
          <a:p>
            <a:pPr algn="l" rtl="0"/>
            <a:r>
              <a:rPr lang="en-US" sz="1000" b="0" i="0" u="none" baseline="0">
                <a:solidFill>
                  <a:srgbClr val="3C464B"/>
                </a:solidFill>
              </a:rPr>
              <a:t>CU310-2 PN</a:t>
            </a:r>
            <a:endParaRPr lang="en-US" sz="1000" b="0" i="0" u="none" baseline="0" dirty="0">
              <a:solidFill>
                <a:srgbClr val="3C464B"/>
              </a:solidFill>
            </a:endParaRPr>
          </a:p>
        </p:txBody>
      </p:sp>
      <p:sp>
        <p:nvSpPr>
          <p:cNvPr id="16" name="Rechteck 15"/>
          <p:cNvSpPr/>
          <p:nvPr/>
        </p:nvSpPr>
        <p:spPr>
          <a:xfrm>
            <a:off x="2047034" y="5307015"/>
            <a:ext cx="909223" cy="246221"/>
          </a:xfrm>
          <a:prstGeom prst="rect">
            <a:avLst/>
          </a:prstGeom>
        </p:spPr>
        <p:txBody>
          <a:bodyPr wrap="none">
            <a:spAutoFit/>
          </a:bodyPr>
          <a:lstStyle/>
          <a:p>
            <a:pPr algn="l" rtl="0"/>
            <a:r>
              <a:rPr lang="en-US" sz="1000" b="0" i="0" u="none" baseline="0">
                <a:solidFill>
                  <a:srgbClr val="3C464B"/>
                </a:solidFill>
              </a:rPr>
              <a:t>CU310-2 DP</a:t>
            </a:r>
            <a:endParaRPr lang="en-US" sz="1000" b="0" i="0" u="none" baseline="0" dirty="0">
              <a:solidFill>
                <a:srgbClr val="3C464B"/>
              </a:solidFill>
            </a:endParaRPr>
          </a:p>
        </p:txBody>
      </p:sp>
    </p:spTree>
    <p:custDataLst>
      <p:tags r:id="rId1"/>
    </p:custDataLst>
    <p:extLst>
      <p:ext uri="{BB962C8B-B14F-4D97-AF65-F5344CB8AC3E}">
        <p14:creationId xmlns:p14="http://schemas.microsoft.com/office/powerpoint/2010/main" val="963660242"/>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Sensor Module Cabinet-Mounted (SMC) </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80</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4675509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Modules to evaluate encoder signals from motors without DRIVE-CLiQ interface</a:t>
            </a:r>
            <a:endParaRPr lang="en-US" b="1" noProof="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sp>
        <p:nvSpPr>
          <p:cNvPr id="7" name="Inhaltsplatzhalter 6"/>
          <p:cNvSpPr>
            <a:spLocks noGrp="1"/>
          </p:cNvSpPr>
          <p:nvPr>
            <p:ph sz="half" idx="2"/>
          </p:nvPr>
        </p:nvSpPr>
        <p:spPr>
          <a:xfrm>
            <a:off x="3218854" y="2564904"/>
            <a:ext cx="8496895" cy="3635871"/>
          </a:xfrm>
          <a:solidFill>
            <a:schemeClr val="lt1"/>
          </a:solidFill>
          <a:ln>
            <a:solidFill>
              <a:srgbClr val="41AAAA"/>
            </a:solidFill>
          </a:ln>
        </p:spPr>
        <p:txBody>
          <a:bodyPr lIns="108000" tIns="144000" rIns="108000" bIns="36000"/>
          <a:lstStyle/>
          <a:p>
            <a:pPr marL="263525" indent="-80963" algn="l" rtl="0"/>
            <a:r>
              <a:rPr lang="en-US" sz="1600" b="0" i="0" u="none" baseline="0"/>
              <a:t>SMC modules are designed for installation in control cabinets (degree of protection IP20).</a:t>
            </a:r>
          </a:p>
          <a:p>
            <a:pPr marL="263525" indent="-80963" algn="l" rtl="0">
              <a:spcBef>
                <a:spcPts val="600"/>
              </a:spcBef>
            </a:pPr>
            <a:r>
              <a:rPr lang="en-US" sz="1600" b="0" i="0" baseline="0"/>
              <a:t>Sensor Module Cabinet-Mounted SMC10 for:</a:t>
            </a:r>
            <a:endParaRPr lang="en-US" sz="1600"/>
          </a:p>
          <a:p>
            <a:pPr marL="355600" lvl="2" indent="-173038" algn="l" rtl="0">
              <a:lnSpc>
                <a:spcPct val="100000"/>
              </a:lnSpc>
              <a:buClr>
                <a:schemeClr val="accent1"/>
              </a:buClr>
              <a:buSzPct val="100000"/>
            </a:pPr>
            <a:r>
              <a:rPr lang="en-US" sz="1400" b="0" i="0" u="none" baseline="0"/>
              <a:t>Resolvers (2 and multi-pole)</a:t>
            </a:r>
          </a:p>
          <a:p>
            <a:pPr marL="355600" lvl="2" indent="-173038" algn="l" rtl="0">
              <a:lnSpc>
                <a:spcPct val="100000"/>
              </a:lnSpc>
              <a:buClr>
                <a:schemeClr val="accent1"/>
              </a:buClr>
              <a:buSzPct val="100000"/>
            </a:pPr>
            <a:r>
              <a:rPr lang="en-US" sz="1400" b="0" i="0" u="none" baseline="0"/>
              <a:t>Encoder connection including motor temperature sensing (KTY 84-130, Pt1000 or PTC) </a:t>
            </a:r>
          </a:p>
          <a:p>
            <a:pPr marL="355600" lvl="2" indent="-173038" algn="l" rtl="0">
              <a:lnSpc>
                <a:spcPct val="100000"/>
              </a:lnSpc>
              <a:buClr>
                <a:schemeClr val="accent1"/>
              </a:buClr>
              <a:buSzPct val="100000"/>
            </a:pPr>
            <a:r>
              <a:rPr lang="en-US" sz="1400" b="0" i="0" u="none" baseline="0"/>
              <a:t>Maximum encoder cable length, 130 m (2-pole resolver) or 50 m (multi-pole resolver)</a:t>
            </a:r>
            <a:endParaRPr lang="en-US" sz="1400" u="sng"/>
          </a:p>
          <a:p>
            <a:pPr marL="263525" indent="-80963" algn="l" rtl="0">
              <a:lnSpc>
                <a:spcPct val="100000"/>
              </a:lnSpc>
              <a:spcBef>
                <a:spcPts val="600"/>
              </a:spcBef>
            </a:pPr>
            <a:r>
              <a:rPr lang="en-US" sz="1600" b="0" i="0" baseline="0"/>
              <a:t>Sensor Module Cabinet-Mounted SMC20 for:</a:t>
            </a:r>
          </a:p>
          <a:p>
            <a:pPr marL="355600" lvl="2" indent="-173038" algn="l" rtl="0">
              <a:lnSpc>
                <a:spcPct val="100000"/>
              </a:lnSpc>
              <a:buClr>
                <a:schemeClr val="accent1"/>
              </a:buClr>
              <a:buSzPct val="100000"/>
            </a:pPr>
            <a:r>
              <a:rPr lang="en-US" sz="1400" b="0" i="0" u="none" baseline="0"/>
              <a:t>Incremental encoders with sin/cos 1 Vpp, absolute encoders EnDat 2.1, SSI encoders with incremental signals sin/cos 1 Vpp</a:t>
            </a:r>
            <a:endParaRPr lang="en-US" sz="1400"/>
          </a:p>
          <a:p>
            <a:pPr marL="355600" lvl="2" indent="-173038" algn="l" rtl="0">
              <a:lnSpc>
                <a:spcPct val="100000"/>
              </a:lnSpc>
              <a:buClr>
                <a:schemeClr val="accent1"/>
              </a:buClr>
              <a:buSzPct val="100000"/>
            </a:pPr>
            <a:r>
              <a:rPr lang="en-US" sz="1400" b="0" i="0" u="none" baseline="0"/>
              <a:t>Encoder connection including motor temperature sensing (KTY 84-130, Pt1000 or PTC) </a:t>
            </a:r>
          </a:p>
          <a:p>
            <a:pPr marL="355600" lvl="2" indent="-173038" algn="l" rtl="0">
              <a:lnSpc>
                <a:spcPct val="100000"/>
              </a:lnSpc>
              <a:buClr>
                <a:schemeClr val="accent1"/>
              </a:buClr>
              <a:buSzPct val="100000"/>
            </a:pPr>
            <a:r>
              <a:rPr lang="en-US" sz="1400" b="0" i="0" u="none" baseline="0"/>
              <a:t>Maximum encoder cable length, 100 m</a:t>
            </a:r>
            <a:endParaRPr lang="en-US" sz="1400" u="sng"/>
          </a:p>
          <a:p>
            <a:pPr marL="263525" indent="-80963" algn="l" rtl="0">
              <a:lnSpc>
                <a:spcPct val="100000"/>
              </a:lnSpc>
              <a:spcBef>
                <a:spcPts val="600"/>
              </a:spcBef>
            </a:pPr>
            <a:r>
              <a:rPr lang="en-US" sz="1600" b="0" i="0" baseline="0"/>
              <a:t>Sensor Module Cabinet-Mounted SMC30 for:</a:t>
            </a:r>
          </a:p>
          <a:p>
            <a:pPr marL="355600" lvl="2" indent="-173038" algn="l" rtl="0">
              <a:lnSpc>
                <a:spcPct val="100000"/>
              </a:lnSpc>
              <a:buClr>
                <a:schemeClr val="accent1"/>
              </a:buClr>
              <a:buSzPct val="100000"/>
            </a:pPr>
            <a:r>
              <a:rPr lang="en-US" sz="1400" b="0" i="0" u="none" baseline="0"/>
              <a:t>TTL encoder / HTL encoder, SSI encoder with and without incremental signals TTL/HTL </a:t>
            </a:r>
          </a:p>
          <a:p>
            <a:pPr marL="355600" lvl="2" indent="-173038" algn="l" rtl="0">
              <a:lnSpc>
                <a:spcPct val="100000"/>
              </a:lnSpc>
              <a:buClr>
                <a:schemeClr val="accent1"/>
              </a:buClr>
              <a:buSzPct val="100000"/>
            </a:pPr>
            <a:r>
              <a:rPr lang="en-US" sz="1400" b="0" i="0" u="none" baseline="0"/>
              <a:t>Encoder connection including motor temperature sensor (KTY 84-130, Pt1000 or PTC) </a:t>
            </a:r>
          </a:p>
          <a:p>
            <a:pPr marL="355600" lvl="2" indent="-173038" algn="l" rtl="0">
              <a:lnSpc>
                <a:spcPct val="100000"/>
              </a:lnSpc>
              <a:buClr>
                <a:schemeClr val="accent1"/>
              </a:buClr>
              <a:buSzPct val="100000"/>
            </a:pPr>
            <a:r>
              <a:rPr lang="en-US" sz="1400" b="0" i="0" u="none" baseline="0"/>
              <a:t>Maximum encoder cable length, 100 m (for HTL encoders up to 300 m)</a:t>
            </a:r>
          </a:p>
          <a:p>
            <a:endParaRPr lang="en-US" dirty="0"/>
          </a:p>
        </p:txBody>
      </p:sp>
      <p:pic>
        <p:nvPicPr>
          <p:cNvPr id="16" name="Picture 257" descr="C:\Users\z001tyyt\AppData\Local\Microsoft\Windows\Temporary Internet Files\Content.IE5\JV7IZ7HZ\P_D211_XX_00154J.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298" y="2364812"/>
            <a:ext cx="951651" cy="28549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p:cNvSpPr txBox="1"/>
          <p:nvPr/>
        </p:nvSpPr>
        <p:spPr>
          <a:xfrm>
            <a:off x="885998" y="5229200"/>
            <a:ext cx="914400" cy="18002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SMC10/SMC20</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18" name="Picture 258" descr="C:\Users\z001tyyt\AppData\Local\Microsoft\Windows\Temporary Internet Files\Content.IE5\7V1LZ95F\P_D211_XX_00087J.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96567" y="2366340"/>
            <a:ext cx="942268" cy="28268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p:nvSpPr>
        <p:spPr>
          <a:xfrm>
            <a:off x="2232447" y="5229200"/>
            <a:ext cx="914400" cy="18002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SMC30</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1510385042"/>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l" rtl="0"/>
            <a:r>
              <a:rPr lang="en-US" b="1" i="0" u="none" baseline="0"/>
              <a:t>Encoder system connection via SMC </a:t>
            </a:r>
            <a:br>
              <a:rPr lang="en-US" b="1" i="0" u="none" baseline="0"/>
            </a:br>
            <a:r>
              <a:rPr lang="en-US" b="1" i="0" u="none" baseline="0"/>
              <a:t>(Sensor Module Cabinet-Mounted)</a:t>
            </a:r>
            <a:endParaRPr lang="en-US" b="1" i="0" u="none" baseline="0" dirty="0"/>
          </a:p>
        </p:txBody>
      </p:sp>
      <p:sp>
        <p:nvSpPr>
          <p:cNvPr id="5" name="Foliennummernplatzhalter 4"/>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81</a:t>
            </a:fld>
            <a:endParaRPr lang="en-US" dirty="0"/>
          </a:p>
        </p:txBody>
      </p:sp>
      <p:pic>
        <p:nvPicPr>
          <p:cNvPr id="4311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575" y="1560592"/>
            <a:ext cx="10618830" cy="451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598675" y="5103186"/>
            <a:ext cx="1476164" cy="234026"/>
          </a:xfrm>
          <a:prstGeom prst="rect">
            <a:avLst/>
          </a:prstGeom>
          <a:noFill/>
        </p:spPr>
        <p:txBody>
          <a:bodyPr vert="horz" wrap="square" lIns="0" tIns="0" rIns="0" bIns="0" rtlCol="0">
            <a:noAutofit/>
          </a:bodyPr>
          <a:lstStyle/>
          <a:p>
            <a:pPr algn="l" rtl="0" eaLnBrk="1" fontAlgn="base" hangingPunct="1">
              <a:lnSpc>
                <a:spcPct val="110000"/>
              </a:lnSpc>
              <a:spcBef>
                <a:spcPts val="0"/>
              </a:spcBef>
              <a:spcAft>
                <a:spcPct val="0"/>
              </a:spcAft>
            </a:pPr>
            <a:r>
              <a:rPr lang="en-US" b="0" i="0" u="none" baseline="0">
                <a:solidFill>
                  <a:srgbClr val="000000"/>
                </a:solidFill>
                <a:latin typeface="Arial"/>
                <a:ea typeface="Arial Unicode MS" panose="020B0604020202020204" pitchFamily="34" charset="-128"/>
                <a:cs typeface="Arial Unicode MS" panose="020B0604020202020204" pitchFamily="34" charset="-128"/>
              </a:rPr>
              <a:t>Control cabinet</a:t>
            </a:r>
            <a:endParaRPr lang="en-US"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B0650330-3A33-43F6-B97D-CF2D814DAB3D}"/>
              </a:ext>
            </a:extLst>
          </p:cNvPr>
          <p:cNvSpPr txBox="1"/>
          <p:nvPr/>
        </p:nvSpPr>
        <p:spPr>
          <a:xfrm>
            <a:off x="2354759" y="2662284"/>
            <a:ext cx="720080" cy="288032"/>
          </a:xfrm>
          <a:prstGeom prst="rect">
            <a:avLst/>
          </a:prstGeom>
          <a:solidFill>
            <a:schemeClr val="bg1"/>
          </a:solidFill>
        </p:spPr>
        <p:txBody>
          <a:bodyPr vert="horz" wrap="none" lIns="0" tIns="0" rIns="0" bIns="0" rtlCol="0">
            <a:noAutofit/>
          </a:bodyPr>
          <a:lstStyle/>
          <a:p>
            <a:pPr algn="l" rtl="0" eaLnBrk="1" fontAlgn="base" hangingPunct="1">
              <a:lnSpc>
                <a:spcPct val="110000"/>
              </a:lnSpc>
              <a:spcBef>
                <a:spcPts val="0"/>
              </a:spcBef>
              <a:spcAft>
                <a:spcPct val="0"/>
              </a:spcAft>
            </a:pPr>
            <a:r>
              <a:rPr lang="en-US" b="0" i="0" u="none" baseline="0">
                <a:solidFill>
                  <a:srgbClr val="000000"/>
                </a:solidFill>
                <a:latin typeface="Arial"/>
                <a:ea typeface="Arial Unicode MS" panose="020B0604020202020204" pitchFamily="34" charset="-128"/>
                <a:cs typeface="Arial Unicode MS" panose="020B0604020202020204" pitchFamily="34" charset="-128"/>
              </a:rPr>
              <a:t>cable</a:t>
            </a:r>
            <a:endParaRPr lang="en-US"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9" name="TextBox 8">
            <a:extLst>
              <a:ext uri="{FF2B5EF4-FFF2-40B4-BE49-F238E27FC236}">
                <a16:creationId xmlns:a16="http://schemas.microsoft.com/office/drawing/2014/main" id="{2CE3ACEA-481E-41DF-9430-664CFF5FA04C}"/>
              </a:ext>
            </a:extLst>
          </p:cNvPr>
          <p:cNvSpPr txBox="1"/>
          <p:nvPr/>
        </p:nvSpPr>
        <p:spPr>
          <a:xfrm>
            <a:off x="6117975" y="2172198"/>
            <a:ext cx="1565376" cy="288032"/>
          </a:xfrm>
          <a:prstGeom prst="rect">
            <a:avLst/>
          </a:prstGeom>
          <a:solidFill>
            <a:schemeClr val="bg1"/>
          </a:solidFill>
        </p:spPr>
        <p:txBody>
          <a:bodyPr vert="horz" wrap="none" lIns="0" tIns="0" rIns="0" bIns="0" rtlCol="0">
            <a:noAutofit/>
          </a:bodyPr>
          <a:lstStyle/>
          <a:p>
            <a:pPr algn="l" rtl="0" eaLnBrk="1" fontAlgn="base" hangingPunct="1">
              <a:lnSpc>
                <a:spcPct val="110000"/>
              </a:lnSpc>
              <a:spcBef>
                <a:spcPts val="0"/>
              </a:spcBef>
              <a:spcAft>
                <a:spcPct val="0"/>
              </a:spcAft>
            </a:pPr>
            <a:r>
              <a:rPr lang="en-US">
                <a:solidFill>
                  <a:srgbClr val="000000"/>
                </a:solidFill>
                <a:latin typeface="Arial"/>
                <a:ea typeface="Arial Unicode MS" panose="020B0604020202020204" pitchFamily="34" charset="-128"/>
                <a:cs typeface="Arial Unicode MS" panose="020B0604020202020204" pitchFamily="34" charset="-128"/>
              </a:rPr>
              <a:t>Encoder c</a:t>
            </a:r>
            <a:r>
              <a:rPr lang="en-US" b="0" i="0" u="none" baseline="0">
                <a:solidFill>
                  <a:srgbClr val="000000"/>
                </a:solidFill>
                <a:latin typeface="Arial"/>
                <a:ea typeface="Arial Unicode MS" panose="020B0604020202020204" pitchFamily="34" charset="-128"/>
                <a:cs typeface="Arial Unicode MS" panose="020B0604020202020204" pitchFamily="34" charset="-128"/>
              </a:rPr>
              <a:t>able</a:t>
            </a:r>
            <a:endParaRPr lang="en-US"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FF5FB53E-A77B-4921-B1C1-8147904C1E5B}"/>
              </a:ext>
            </a:extLst>
          </p:cNvPr>
          <p:cNvSpPr txBox="1"/>
          <p:nvPr/>
        </p:nvSpPr>
        <p:spPr>
          <a:xfrm>
            <a:off x="6117975" y="4025829"/>
            <a:ext cx="1889412" cy="288032"/>
          </a:xfrm>
          <a:prstGeom prst="rect">
            <a:avLst/>
          </a:prstGeom>
          <a:solidFill>
            <a:schemeClr val="bg1"/>
          </a:solidFill>
        </p:spPr>
        <p:txBody>
          <a:bodyPr vert="horz" wrap="none" lIns="0" tIns="0" rIns="0" bIns="0" rtlCol="0">
            <a:noAutofit/>
          </a:bodyPr>
          <a:lstStyle/>
          <a:p>
            <a:pPr algn="l" rtl="0" eaLnBrk="1" fontAlgn="base" hangingPunct="1">
              <a:lnSpc>
                <a:spcPct val="110000"/>
              </a:lnSpc>
              <a:spcBef>
                <a:spcPts val="0"/>
              </a:spcBef>
              <a:spcAft>
                <a:spcPct val="0"/>
              </a:spcAft>
            </a:pPr>
            <a:r>
              <a:rPr lang="en-US">
                <a:solidFill>
                  <a:srgbClr val="000000"/>
                </a:solidFill>
                <a:latin typeface="Arial"/>
                <a:ea typeface="Arial Unicode MS" panose="020B0604020202020204" pitchFamily="34" charset="-128"/>
                <a:cs typeface="Arial Unicode MS" panose="020B0604020202020204" pitchFamily="34" charset="-128"/>
              </a:rPr>
              <a:t>Power c</a:t>
            </a:r>
            <a:r>
              <a:rPr lang="en-US" b="0" i="0" u="none" baseline="0">
                <a:solidFill>
                  <a:srgbClr val="000000"/>
                </a:solidFill>
                <a:latin typeface="Arial"/>
                <a:ea typeface="Arial Unicode MS" panose="020B0604020202020204" pitchFamily="34" charset="-128"/>
                <a:cs typeface="Arial Unicode MS" panose="020B0604020202020204" pitchFamily="34" charset="-128"/>
              </a:rPr>
              <a:t>able</a:t>
            </a:r>
            <a:endParaRPr lang="en-US"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85730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Sensor Module External (SME)</a:t>
            </a:r>
            <a:endParaRPr lang="en-US" b="1" i="0" u="none" baseline="0" dirty="0"/>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82</a:t>
            </a:fld>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28185782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Modules to evaluate encoder signals from motors without DRIVE-CLiQ interface</a:t>
            </a:r>
            <a:endParaRPr lang="en-US" b="1" noProof="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pic>
        <p:nvPicPr>
          <p:cNvPr id="1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5699" y="2564904"/>
            <a:ext cx="1265544" cy="1224136"/>
          </a:xfrm>
          <a:prstGeom prst="rect">
            <a:avLst/>
          </a:prstGeom>
          <a:noFill/>
          <a:ln w="9525">
            <a:noFill/>
            <a:miter lim="800000"/>
            <a:headEnd/>
            <a:tailEnd/>
          </a:ln>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80000" tIns="180000" rIns="72000" bIns="180000"/>
          <a:lstStyle/>
          <a:p>
            <a:pPr marL="92075" algn="l" rtl="0">
              <a:spcBef>
                <a:spcPts val="1200"/>
              </a:spcBef>
            </a:pPr>
            <a:r>
              <a:rPr lang="en-US" sz="1600" b="0" i="0" u="none" baseline="0"/>
              <a:t>SME modules are designed for installation outside control cabinets (degree of protection IP67).</a:t>
            </a:r>
            <a:endParaRPr lang="en-US" altLang="de-DE" sz="1600"/>
          </a:p>
          <a:p>
            <a:pPr marL="92075" algn="l" rtl="0">
              <a:spcBef>
                <a:spcPts val="600"/>
              </a:spcBef>
            </a:pPr>
            <a:r>
              <a:rPr lang="en-US" sz="1600" b="0" i="0" baseline="0"/>
              <a:t>Sensor Modules External SME20/SME25 for:</a:t>
            </a:r>
            <a:endParaRPr lang="en-US" sz="1600"/>
          </a:p>
          <a:p>
            <a:pPr marL="263525" lvl="1" indent="-171450">
              <a:lnSpc>
                <a:spcPct val="100000"/>
              </a:lnSpc>
              <a:buClr>
                <a:schemeClr val="accent1"/>
              </a:buClr>
              <a:buSzPct val="100000"/>
            </a:pPr>
            <a:r>
              <a:rPr lang="en-US" sz="1400" b="0" i="0" u="none" baseline="0"/>
              <a:t>Incremental encoders sin/cos 1 Vpp without rotor position track (C and D tracks), absolute encoders EnDat 2.1 and absolute encoders SSI with incremental signals sin/cos 1 Vpp</a:t>
            </a:r>
            <a:endParaRPr lang="en-US" sz="1400"/>
          </a:p>
          <a:p>
            <a:pPr marL="263525" lvl="2" indent="-171450" algn="l" rtl="0">
              <a:lnSpc>
                <a:spcPct val="100000"/>
              </a:lnSpc>
              <a:buClr>
                <a:schemeClr val="accent1"/>
              </a:buClr>
              <a:buSzPct val="100000"/>
            </a:pPr>
            <a:r>
              <a:rPr lang="en-US" sz="1400" b="0" i="0" u="none" baseline="0"/>
              <a:t>SME20: Motor temperature can be evaluated using KTY/ Pt1000/ PTC temperature sensors</a:t>
            </a:r>
          </a:p>
          <a:p>
            <a:pPr marL="263525" lvl="2" indent="-171450" algn="l" rtl="0">
              <a:lnSpc>
                <a:spcPct val="100000"/>
              </a:lnSpc>
              <a:buClr>
                <a:schemeClr val="accent1"/>
              </a:buClr>
              <a:buSzPct val="100000"/>
            </a:pPr>
            <a:r>
              <a:rPr lang="en-US" sz="1400" b="0" i="0" u="none" baseline="0"/>
              <a:t>Can be used for motors without absolute track signals (C and D tracks), e.g.: </a:t>
            </a:r>
          </a:p>
          <a:p>
            <a:pPr marL="263525" lvl="3" indent="-171450" algn="l" rtl="0">
              <a:lnSpc>
                <a:spcPct val="100000"/>
              </a:lnSpc>
              <a:buClr>
                <a:schemeClr val="accent1"/>
              </a:buClr>
              <a:buSzPct val="100000"/>
            </a:pPr>
            <a:r>
              <a:rPr lang="en-US" sz="1400" b="0" i="0" u="none" baseline="0"/>
              <a:t>Synchronous motors with pole position identification (SIMOTICS L-1FN/T-1FW/M-1FE)</a:t>
            </a:r>
          </a:p>
          <a:p>
            <a:pPr marL="263525" lvl="3" indent="-171450" algn="l" rtl="0">
              <a:lnSpc>
                <a:spcPct val="100000"/>
              </a:lnSpc>
              <a:buClr>
                <a:schemeClr val="accent1"/>
              </a:buClr>
              <a:buSzPct val="100000"/>
            </a:pPr>
            <a:r>
              <a:rPr lang="en-US" sz="1400" b="0" i="0" u="none" baseline="0"/>
              <a:t>Induction motors (SIMOTICS M-1PH)</a:t>
            </a:r>
            <a:endParaRPr lang="en-US" sz="1400"/>
          </a:p>
          <a:p>
            <a:pPr marL="92075" algn="l" rtl="0">
              <a:spcBef>
                <a:spcPts val="600"/>
              </a:spcBef>
            </a:pPr>
            <a:r>
              <a:rPr lang="en-US" sz="1600" b="0" i="0" baseline="0"/>
              <a:t>Sensor Modules External SME120/SME125 for:</a:t>
            </a:r>
          </a:p>
          <a:p>
            <a:pPr marL="263525" indent="-171450" algn="l" rtl="0">
              <a:lnSpc>
                <a:spcPct val="100000"/>
              </a:lnSpc>
              <a:buFont typeface="Arial" panose="020B0604020202020204" pitchFamily="34" charset="0"/>
              <a:buChar char="•"/>
            </a:pPr>
            <a:r>
              <a:rPr lang="en-US" sz="1400" b="0" i="0" u="none" baseline="0"/>
              <a:t>Incremental encoders sin/cos 1 Vpp, absolute encoders EnDat 2.1 and absolute encoders SSI with sin/cos 1 Vpp incremental signals (without reference signal)</a:t>
            </a:r>
          </a:p>
          <a:p>
            <a:pPr marL="263525" indent="-171450" algn="l" rtl="0">
              <a:lnSpc>
                <a:spcPct val="100000"/>
              </a:lnSpc>
              <a:buFont typeface="Arial" panose="020B0604020202020204" pitchFamily="34" charset="0"/>
              <a:buChar char="•"/>
            </a:pPr>
            <a:r>
              <a:rPr lang="en-US" sz="1400" b="0" i="0" u="none" baseline="0"/>
              <a:t>Motor temperature can be evaluated using PTC thermistors KTY84-130, Pt1000 or PTC </a:t>
            </a:r>
          </a:p>
          <a:p>
            <a:pPr marL="263525" indent="-171450" algn="l" rtl="0">
              <a:lnSpc>
                <a:spcPct val="100000"/>
              </a:lnSpc>
              <a:buFont typeface="Arial" panose="020B0604020202020204" pitchFamily="34" charset="0"/>
              <a:buChar char="•"/>
            </a:pPr>
            <a:r>
              <a:rPr lang="en-US" sz="1400" b="0" i="0" u="none" baseline="0"/>
              <a:t>Especially suitable for SIMOTICS linear motor and torque motor applications</a:t>
            </a:r>
          </a:p>
          <a:p>
            <a:pPr lvl="2" algn="l" rtl="0">
              <a:buClr>
                <a:schemeClr val="accent1"/>
              </a:buClr>
              <a:buSzPct val="100000"/>
            </a:pPr>
            <a:endParaRPr lang="en-US" sz="800" u="sng"/>
          </a:p>
          <a:p>
            <a:endParaRPr lang="en-US" dirty="0"/>
          </a:p>
        </p:txBody>
      </p:sp>
      <p:sp>
        <p:nvSpPr>
          <p:cNvPr id="5" name="Textfeld 4"/>
          <p:cNvSpPr txBox="1"/>
          <p:nvPr/>
        </p:nvSpPr>
        <p:spPr>
          <a:xfrm>
            <a:off x="1097979" y="3897052"/>
            <a:ext cx="914400" cy="18002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SME20/SMC25</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17"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6587" y="4258166"/>
            <a:ext cx="1838963" cy="968765"/>
          </a:xfrm>
          <a:prstGeom prst="rect">
            <a:avLst/>
          </a:prstGeom>
          <a:noFill/>
          <a:ln w="9525">
            <a:noFill/>
            <a:miter lim="800000"/>
            <a:headEnd/>
            <a:tailEnd/>
          </a:ln>
        </p:spPr>
      </p:pic>
      <p:sp>
        <p:nvSpPr>
          <p:cNvPr id="15" name="Textfeld 14"/>
          <p:cNvSpPr txBox="1"/>
          <p:nvPr/>
        </p:nvSpPr>
        <p:spPr>
          <a:xfrm>
            <a:off x="1131271" y="5337212"/>
            <a:ext cx="914400" cy="18002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SMC120/SME125</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2923747187"/>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l" rtl="0"/>
            <a:r>
              <a:rPr lang="en-US" b="1" i="0" u="none" baseline="0"/>
              <a:t>Encoder system connection via SME </a:t>
            </a:r>
            <a:br>
              <a:rPr lang="en-US" b="1" i="0" u="none" baseline="0"/>
            </a:br>
            <a:r>
              <a:rPr lang="en-US" b="1" i="0" u="none" baseline="0"/>
              <a:t>(Sensor Module External)</a:t>
            </a:r>
            <a:endParaRPr lang="en-US" b="1" i="0" u="none" baseline="0" dirty="0"/>
          </a:p>
        </p:txBody>
      </p:sp>
      <p:sp>
        <p:nvSpPr>
          <p:cNvPr id="5" name="Foliennummernplatzhalter 4"/>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83</a:t>
            </a:fld>
            <a:endParaRPr lang="en-US" dirty="0"/>
          </a:p>
        </p:txBody>
      </p:sp>
      <p:pic>
        <p:nvPicPr>
          <p:cNvPr id="432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575" y="1719262"/>
            <a:ext cx="10914544" cy="383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958715" y="5233225"/>
            <a:ext cx="1692188" cy="234026"/>
          </a:xfrm>
          <a:prstGeom prst="rect">
            <a:avLst/>
          </a:prstGeom>
          <a:noFill/>
        </p:spPr>
        <p:txBody>
          <a:bodyPr vert="horz" wrap="square" lIns="0" tIns="0" rIns="0" bIns="0" rtlCol="0">
            <a:noAutofit/>
          </a:bodyPr>
          <a:lstStyle/>
          <a:p>
            <a:pPr algn="l" rtl="0" eaLnBrk="1" fontAlgn="base" hangingPunct="1">
              <a:lnSpc>
                <a:spcPct val="110000"/>
              </a:lnSpc>
              <a:spcBef>
                <a:spcPts val="0"/>
              </a:spcBef>
              <a:spcAft>
                <a:spcPct val="0"/>
              </a:spcAft>
            </a:pPr>
            <a:r>
              <a:rPr lang="en-US" b="0" i="0" u="none" baseline="0">
                <a:solidFill>
                  <a:srgbClr val="000000"/>
                </a:solidFill>
                <a:latin typeface="Arial"/>
                <a:ea typeface="Arial Unicode MS" panose="020B0604020202020204" pitchFamily="34" charset="-128"/>
                <a:cs typeface="Arial Unicode MS" panose="020B0604020202020204" pitchFamily="34" charset="-128"/>
              </a:rPr>
              <a:t>Control cabinet</a:t>
            </a:r>
            <a:endParaRPr lang="en-US"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9" name="TextBox 8">
            <a:extLst>
              <a:ext uri="{FF2B5EF4-FFF2-40B4-BE49-F238E27FC236}">
                <a16:creationId xmlns:a16="http://schemas.microsoft.com/office/drawing/2014/main" id="{5189FAF8-6955-40ED-86FB-6337811DF8E3}"/>
              </a:ext>
            </a:extLst>
          </p:cNvPr>
          <p:cNvSpPr txBox="1"/>
          <p:nvPr/>
        </p:nvSpPr>
        <p:spPr>
          <a:xfrm>
            <a:off x="7323311" y="1916832"/>
            <a:ext cx="1656184" cy="428798"/>
          </a:xfrm>
          <a:prstGeom prst="rect">
            <a:avLst/>
          </a:prstGeom>
          <a:solidFill>
            <a:schemeClr val="bg1"/>
          </a:solidFill>
        </p:spPr>
        <p:txBody>
          <a:bodyPr vert="horz" wrap="none" lIns="0" tIns="0" rIns="0" bIns="0" rtlCol="0">
            <a:noAutofit/>
          </a:bodyPr>
          <a:lstStyle/>
          <a:p>
            <a:pPr algn="l" rtl="0" eaLnBrk="1" fontAlgn="base" hangingPunct="1">
              <a:lnSpc>
                <a:spcPct val="110000"/>
              </a:lnSpc>
              <a:spcBef>
                <a:spcPts val="0"/>
              </a:spcBef>
              <a:spcAft>
                <a:spcPct val="0"/>
              </a:spcAft>
            </a:pPr>
            <a:r>
              <a:rPr lang="en-US" sz="2000" b="0" i="0" u="none" baseline="0">
                <a:solidFill>
                  <a:srgbClr val="000000"/>
                </a:solidFill>
                <a:latin typeface="Arial"/>
                <a:ea typeface="Arial Unicode MS" panose="020B0604020202020204" pitchFamily="34" charset="-128"/>
                <a:cs typeface="Arial Unicode MS" panose="020B0604020202020204" pitchFamily="34" charset="-128"/>
              </a:rPr>
              <a:t>Encoder cable</a:t>
            </a:r>
            <a:endParaRPr lang="en-US" sz="20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648758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480224" cy="1170763"/>
          </a:xfrm>
        </p:spPr>
        <p:txBody>
          <a:bodyPr/>
          <a:lstStyle/>
          <a:p>
            <a:pPr algn="l" rtl="0"/>
            <a:r>
              <a:rPr lang="en-US" sz="3200" b="1" i="0" u="none" baseline="0"/>
              <a:t>Accessories</a:t>
            </a:r>
            <a:br>
              <a:rPr lang="en-US" sz="3200"/>
            </a:br>
            <a:r>
              <a:rPr lang="en-US" sz="2400" b="0" i="0" u="none" baseline="0"/>
              <a:t>Chassis format</a:t>
            </a:r>
            <a:endParaRPr lang="en-US" sz="2400" b="0" i="0" u="none" baseline="0" dirty="0"/>
          </a:p>
        </p:txBody>
      </p:sp>
    </p:spTree>
    <p:extLst>
      <p:ext uri="{BB962C8B-B14F-4D97-AF65-F5344CB8AC3E}">
        <p14:creationId xmlns:p14="http://schemas.microsoft.com/office/powerpoint/2010/main" val="19882560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17621330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Mounting device for Powerblocks</a:t>
            </a:r>
            <a:br>
              <a:rPr lang="en-US">
                <a:latin typeface="Arial"/>
              </a:rPr>
            </a:br>
            <a:r>
              <a:rPr lang="en-US" baseline="0">
                <a:latin typeface="Arial"/>
              </a:rPr>
              <a:t>Chassis format – air cooled</a:t>
            </a:r>
            <a:endParaRPr lang="en-US" baseline="0" dirty="0">
              <a:latin typeface="Arial"/>
            </a:endParaRPr>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85</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Simple installation and removal of </a:t>
            </a:r>
            <a:r>
              <a:rPr lang="en-US" b="1">
                <a:solidFill>
                  <a:schemeClr val="lt1"/>
                </a:solidFill>
              </a:rPr>
              <a:t>P</a:t>
            </a:r>
            <a:r>
              <a:rPr lang="en-US" b="1" i="0" u="none" baseline="0">
                <a:solidFill>
                  <a:schemeClr val="lt1"/>
                </a:solidFill>
              </a:rPr>
              <a:t>owerblocks </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b="0" i="0" u="none" baseline="0" dirty="0" err="1"/>
              <a:t>Powerblocks</a:t>
            </a:r>
            <a:r>
              <a:rPr lang="en-US" b="0" i="0" u="none" baseline="0" dirty="0"/>
              <a:t> are an integral component of the power units, Chassis format. These are only available as spare part. Power units are Basic Line Modules, Smart Line Modules, Active Line Modules, Power Modules and Motor Modules </a:t>
            </a:r>
          </a:p>
          <a:p>
            <a:pPr lvl="2" algn="l" rtl="0">
              <a:lnSpc>
                <a:spcPct val="100000"/>
              </a:lnSpc>
              <a:spcBef>
                <a:spcPts val="600"/>
              </a:spcBef>
              <a:buClr>
                <a:schemeClr val="accent1"/>
              </a:buClr>
              <a:buSzPct val="100000"/>
            </a:pPr>
            <a:r>
              <a:rPr lang="en-US" i="0" u="none" baseline="0" dirty="0"/>
              <a:t>The mounting device is used for installing and removing the </a:t>
            </a:r>
            <a:r>
              <a:rPr lang="en-US" dirty="0" err="1"/>
              <a:t>P</a:t>
            </a:r>
            <a:r>
              <a:rPr lang="en-US" i="0" u="none" baseline="0" dirty="0" err="1"/>
              <a:t>owerblocks</a:t>
            </a:r>
            <a:r>
              <a:rPr lang="en-US" i="0" u="none" baseline="0" dirty="0"/>
              <a:t>.</a:t>
            </a:r>
          </a:p>
          <a:p>
            <a:pPr lvl="2" algn="l" rtl="0">
              <a:lnSpc>
                <a:spcPct val="100000"/>
              </a:lnSpc>
              <a:spcBef>
                <a:spcPts val="600"/>
              </a:spcBef>
              <a:buClr>
                <a:schemeClr val="accent1"/>
              </a:buClr>
              <a:buSzPct val="100000"/>
            </a:pPr>
            <a:r>
              <a:rPr lang="en-US" b="0" i="0" u="none" baseline="0" dirty="0"/>
              <a:t>The complete power unit in the Chassis format cannot be removed with the mounting device.</a:t>
            </a:r>
          </a:p>
          <a:p>
            <a:pPr lvl="2" algn="l" rtl="0">
              <a:lnSpc>
                <a:spcPct val="100000"/>
              </a:lnSpc>
              <a:spcBef>
                <a:spcPts val="600"/>
              </a:spcBef>
              <a:buClr>
                <a:schemeClr val="accent1"/>
              </a:buClr>
              <a:buSzPct val="100000"/>
            </a:pPr>
            <a:r>
              <a:rPr lang="en-US" b="0" i="0" u="none" baseline="0" dirty="0"/>
              <a:t>Article No.: 6SL3766-1FA00-0AA0</a:t>
            </a:r>
          </a:p>
        </p:txBody>
      </p:sp>
      <p:pic>
        <p:nvPicPr>
          <p:cNvPr id="181251" name="Picture 3"/>
          <p:cNvPicPr>
            <a:picLocks noChangeAspect="1" noChangeArrowheads="1"/>
          </p:cNvPicPr>
          <p:nvPr/>
        </p:nvPicPr>
        <p:blipFill>
          <a:blip r:embed="rId8"/>
          <a:srcRect/>
          <a:stretch>
            <a:fillRect/>
          </a:stretch>
        </p:blipFill>
        <p:spPr bwMode="auto">
          <a:xfrm>
            <a:off x="627064" y="2636912"/>
            <a:ext cx="2591790" cy="29963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2916777"/>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extLst>
              <p:ext uri="{D42A27DB-BD31-4B8C-83A1-F6EECF244321}">
                <p14:modId xmlns:p14="http://schemas.microsoft.com/office/powerpoint/2010/main" val="5916012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hteck 1"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4" name="Foliennummernplatzhalter 3"/>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86</a:t>
            </a:fld>
            <a:endParaRPr lang="en-US" dirty="0"/>
          </a:p>
        </p:txBody>
      </p:sp>
      <p:sp>
        <p:nvSpPr>
          <p:cNvPr id="5" name="Titel 4"/>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Mounting device for power units </a:t>
            </a:r>
            <a:br>
              <a:rPr lang="en-US">
                <a:latin typeface="Arial"/>
              </a:rPr>
            </a:br>
            <a:r>
              <a:rPr lang="en-US" baseline="0">
                <a:latin typeface="Arial"/>
              </a:rPr>
              <a:t>Chassis-2 format air cooled</a:t>
            </a:r>
            <a:endParaRPr lang="en-US" baseline="0" dirty="0">
              <a:latin typeface="Arial"/>
            </a:endParaRPr>
          </a:p>
        </p:txBody>
      </p:sp>
      <p:sp>
        <p:nvSpPr>
          <p:cNvPr id="10"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SzPct val="100000"/>
              <a:buFontTx/>
              <a:buNone/>
            </a:pPr>
            <a:r>
              <a:rPr lang="en-US" b="1" i="0" u="none" kern="0" baseline="0">
                <a:solidFill>
                  <a:schemeClr val="lt1"/>
                </a:solidFill>
              </a:rPr>
              <a:t>Simple installation and removal of power units in the Chassis-2 format</a:t>
            </a:r>
            <a:endParaRPr lang="en-US" b="1" i="0" u="none" kern="0" baseline="0" dirty="0">
              <a:solidFill>
                <a:schemeClr val="lt1"/>
              </a:solidFill>
            </a:endParaRPr>
          </a:p>
        </p:txBody>
      </p:sp>
      <p:sp>
        <p:nvSpPr>
          <p:cNvPr id="12" name="Rechteck 11"/>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Possibilities</a:t>
            </a:r>
            <a:endParaRPr lang="en-US" altLang="de-DE" b="1" dirty="0">
              <a:solidFill>
                <a:schemeClr val="lt1"/>
              </a:solidFill>
            </a:endParaRPr>
          </a:p>
        </p:txBody>
      </p:sp>
      <p:pic>
        <p:nvPicPr>
          <p:cNvPr id="8" name="Grafik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066" y="2149180"/>
            <a:ext cx="1619685" cy="2756362"/>
          </a:xfrm>
          <a:prstGeom prst="rect">
            <a:avLst/>
          </a:prstGeom>
        </p:spPr>
      </p:pic>
      <p:sp>
        <p:nvSpPr>
          <p:cNvPr id="11" name="Inhaltsplatzhalter 6"/>
          <p:cNvSpPr txBox="1">
            <a:spLocks/>
          </p:cNvSpPr>
          <p:nvPr/>
        </p:nvSpPr>
        <p:spPr>
          <a:xfrm>
            <a:off x="3218854" y="2564904"/>
            <a:ext cx="8496895" cy="3600946"/>
          </a:xfrm>
          <a:prstGeom prst="rect">
            <a:avLst/>
          </a:prstGeom>
          <a:solidFill>
            <a:schemeClr val="lt1"/>
          </a:solidFill>
          <a:ln>
            <a:solidFill>
              <a:srgbClr val="41AAAA"/>
            </a:solidFill>
          </a:ln>
        </p:spPr>
        <p:txBody>
          <a:bodyPr lIns="108000" tIns="144000" rIns="10800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355600" lvl="1" indent="-173038" algn="l" rtl="0">
              <a:lnSpc>
                <a:spcPct val="100000"/>
              </a:lnSpc>
              <a:spcBef>
                <a:spcPts val="600"/>
              </a:spcBef>
              <a:buSzPct val="100000"/>
            </a:pPr>
            <a:r>
              <a:rPr lang="en-US" sz="1600" b="0" i="0" u="none" kern="0" baseline="0"/>
              <a:t>The power units of the Chassis-2 format are presently available as Motor Modules and Active Line Modules. </a:t>
            </a:r>
          </a:p>
          <a:p>
            <a:pPr marL="355600" lvl="1" indent="-173038" algn="l" rtl="0">
              <a:lnSpc>
                <a:spcPct val="100000"/>
              </a:lnSpc>
              <a:spcBef>
                <a:spcPts val="600"/>
              </a:spcBef>
              <a:buSzPct val="100000"/>
            </a:pPr>
            <a:r>
              <a:rPr lang="en-US" sz="1600" b="0" i="0" u="none" kern="0" baseline="0"/>
              <a:t>The complete Chassis-2 devices are removed or installed using the mounting device. </a:t>
            </a:r>
          </a:p>
          <a:p>
            <a:pPr marL="355600" lvl="1" indent="-173038" algn="l" rtl="0">
              <a:lnSpc>
                <a:spcPct val="100000"/>
              </a:lnSpc>
              <a:spcBef>
                <a:spcPts val="600"/>
              </a:spcBef>
              <a:buSzPct val="100000"/>
            </a:pPr>
            <a:r>
              <a:rPr lang="en-US" sz="1600" b="0" i="0" u="none" kern="0" baseline="0"/>
              <a:t>There are two options for lifting the devices (weighing approx. 160 kg) up to the necessary height. </a:t>
            </a:r>
          </a:p>
          <a:p>
            <a:pPr marL="355600" lvl="2" indent="-173038" algn="l" rtl="0">
              <a:lnSpc>
                <a:spcPct val="100000"/>
              </a:lnSpc>
              <a:spcBef>
                <a:spcPts val="600"/>
              </a:spcBef>
              <a:buSzPct val="100000"/>
            </a:pPr>
            <a:r>
              <a:rPr lang="en-US" sz="1600" b="0" i="0" u="none" kern="0" baseline="0"/>
              <a:t>Ramp (does not have to be screwed to the cabinet frame): For low heights</a:t>
            </a:r>
          </a:p>
          <a:p>
            <a:pPr marL="355600" lvl="2" indent="-173038" algn="l" rtl="0">
              <a:lnSpc>
                <a:spcPct val="100000"/>
              </a:lnSpc>
              <a:spcBef>
                <a:spcPts val="600"/>
              </a:spcBef>
              <a:buSzPct val="100000"/>
            </a:pPr>
            <a:r>
              <a:rPr lang="en-US" sz="1600" b="0" i="0" u="none" kern="0" baseline="0"/>
              <a:t>Lifting device (similar to a crane) – height can be flexibly adapted using a plate and standard tools. </a:t>
            </a:r>
          </a:p>
          <a:p>
            <a:pPr marL="355600" lvl="1" indent="-173038" algn="l" rtl="0">
              <a:lnSpc>
                <a:spcPct val="100000"/>
              </a:lnSpc>
              <a:spcBef>
                <a:spcPts val="600"/>
              </a:spcBef>
              <a:buSzPct val="100000"/>
            </a:pPr>
            <a:r>
              <a:rPr lang="en-US" sz="1600" b="0" i="0" u="none" kern="0" baseline="0"/>
              <a:t>The mechanical "crane" is also intended as service tool. It can be broken down into individual parts of less than 60 cm – and has a weight of </a:t>
            </a:r>
            <a:br>
              <a:rPr lang="en-US" sz="1600" b="0" i="0" u="none" kern="0" baseline="0"/>
            </a:br>
            <a:r>
              <a:rPr lang="en-US" sz="1600" b="0" i="0" u="none" kern="0" baseline="0"/>
              <a:t>approx. 12 kg.</a:t>
            </a:r>
          </a:p>
          <a:p>
            <a:pPr lvl="2" algn="l" rtl="0">
              <a:buSzPct val="100000"/>
            </a:pPr>
            <a:endParaRPr lang="en-US" kern="0" dirty="0"/>
          </a:p>
        </p:txBody>
      </p:sp>
      <p:pic>
        <p:nvPicPr>
          <p:cNvPr id="82946" name="Picture 2"/>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641469" y="5193196"/>
            <a:ext cx="2172189" cy="95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51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extLst>
              <p:ext uri="{D42A27DB-BD31-4B8C-83A1-F6EECF244321}">
                <p14:modId xmlns:p14="http://schemas.microsoft.com/office/powerpoint/2010/main" val="41621464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Rechteck 1"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vert="horz" wrap="none" lIns="0" tIns="0" rIns="0" bIns="0" numCol="1" spcCol="0" rtlCol="0" anchor="ctr" anchorCtr="0">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4" name="Foliennummernplatzhalter 3"/>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87</a:t>
            </a:fld>
            <a:endParaRPr lang="en-US" dirty="0"/>
          </a:p>
        </p:txBody>
      </p:sp>
      <p:sp>
        <p:nvSpPr>
          <p:cNvPr id="5" name="Titel 4"/>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Mounting device for power units </a:t>
            </a:r>
            <a:br>
              <a:rPr lang="en-US">
                <a:latin typeface="Arial"/>
              </a:rPr>
            </a:br>
            <a:r>
              <a:rPr lang="en-US" baseline="0">
                <a:latin typeface="Arial"/>
              </a:rPr>
              <a:t>Chassis format water and liquid cooled </a:t>
            </a:r>
            <a:endParaRPr lang="en-US" baseline="0" dirty="0">
              <a:latin typeface="Arial"/>
            </a:endParaRPr>
          </a:p>
        </p:txBody>
      </p:sp>
      <p:sp>
        <p:nvSpPr>
          <p:cNvPr id="10"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SzPct val="100000"/>
              <a:buFontTx/>
              <a:buNone/>
            </a:pPr>
            <a:r>
              <a:rPr lang="en-US" b="1" i="0" u="none" kern="0" baseline="0">
                <a:solidFill>
                  <a:schemeClr val="lt1"/>
                </a:solidFill>
              </a:rPr>
              <a:t>Simple installation and removal of power units (PM160kW: 108kg)</a:t>
            </a:r>
            <a:endParaRPr lang="en-US" b="1" i="0" u="none" kern="0" baseline="0" dirty="0">
              <a:solidFill>
                <a:schemeClr val="lt1"/>
              </a:solidFill>
            </a:endParaRPr>
          </a:p>
        </p:txBody>
      </p:sp>
      <p:sp>
        <p:nvSpPr>
          <p:cNvPr id="12" name="Rechteck 11"/>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Possibilities</a:t>
            </a:r>
            <a:endParaRPr lang="en-US" altLang="de-DE" b="1" dirty="0">
              <a:solidFill>
                <a:schemeClr val="lt1"/>
              </a:solidFill>
            </a:endParaRPr>
          </a:p>
        </p:txBody>
      </p:sp>
      <p:pic>
        <p:nvPicPr>
          <p:cNvPr id="42496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0790" y="2564904"/>
            <a:ext cx="1735855" cy="231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nhaltsplatzhalter 6"/>
          <p:cNvSpPr txBox="1">
            <a:spLocks/>
          </p:cNvSpPr>
          <p:nvPr/>
        </p:nvSpPr>
        <p:spPr>
          <a:xfrm>
            <a:off x="3218854" y="2564904"/>
            <a:ext cx="8496895" cy="3600946"/>
          </a:xfrm>
          <a:prstGeom prst="rect">
            <a:avLst/>
          </a:prstGeom>
          <a:solidFill>
            <a:schemeClr val="lt1"/>
          </a:solidFill>
          <a:ln>
            <a:solidFill>
              <a:srgbClr val="41AAAA"/>
            </a:solidFill>
          </a:ln>
        </p:spPr>
        <p:txBody>
          <a:bodyPr lIns="108000" tIns="144000" rIns="10800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363538" lvl="2" indent="-187325" algn="l" rtl="0">
              <a:lnSpc>
                <a:spcPct val="100000"/>
              </a:lnSpc>
              <a:spcBef>
                <a:spcPts val="600"/>
              </a:spcBef>
              <a:buClr>
                <a:schemeClr val="accent1"/>
              </a:buClr>
              <a:buSzPct val="100000"/>
            </a:pPr>
            <a:r>
              <a:rPr lang="en-US" sz="1600" b="0" i="0" u="none" baseline="0" dirty="0"/>
              <a:t>The mounting device is used for installing and removing the water-cooled and liquid-cooled power units. Power units are Basic Line Modules, Smart Line Modules, Active Line Modules, Power Modules and Motor Modules.  </a:t>
            </a:r>
          </a:p>
          <a:p>
            <a:pPr marL="363538" lvl="2" indent="-187325" algn="l" rtl="0">
              <a:lnSpc>
                <a:spcPct val="100000"/>
              </a:lnSpc>
              <a:spcBef>
                <a:spcPts val="600"/>
              </a:spcBef>
              <a:buSzPct val="100000"/>
            </a:pPr>
            <a:r>
              <a:rPr lang="en-US" sz="1600" b="0" i="0" u="none" baseline="0" dirty="0"/>
              <a:t>The mounting device is only a mounting aid. Further, a lifting device is required, </a:t>
            </a:r>
            <a:r>
              <a:rPr lang="en-US" sz="1600" b="0" i="0" u="none" baseline="0" dirty="0">
                <a:solidFill>
                  <a:schemeClr val="dk1"/>
                </a:solidFill>
              </a:rPr>
              <a:t>to place the power unit down onto the floor. An 800kW Motor Module weighs approximately 230kg. </a:t>
            </a:r>
            <a:endParaRPr lang="en-US" sz="1600" dirty="0"/>
          </a:p>
          <a:p>
            <a:pPr marL="363538" lvl="2" indent="-187325" algn="l" rtl="0">
              <a:lnSpc>
                <a:spcPct val="100000"/>
              </a:lnSpc>
              <a:spcBef>
                <a:spcPts val="600"/>
              </a:spcBef>
              <a:buSzPct val="100000"/>
            </a:pPr>
            <a:r>
              <a:rPr lang="en-US" sz="1600" b="0" i="0" u="none" baseline="0" dirty="0"/>
              <a:t>The device is used to remove the complete Chassis format power unit. </a:t>
            </a:r>
          </a:p>
          <a:p>
            <a:pPr marL="363538" lvl="2" indent="-187325" algn="l" rtl="0">
              <a:lnSpc>
                <a:spcPct val="100000"/>
              </a:lnSpc>
              <a:spcBef>
                <a:spcPts val="600"/>
              </a:spcBef>
              <a:buSzPct val="100000"/>
            </a:pPr>
            <a:r>
              <a:rPr lang="en-US" sz="1600" b="0" i="0" u="none" baseline="0" dirty="0"/>
              <a:t>The device weighs approx. 15 kg, can be folded-up and is easy to transport</a:t>
            </a:r>
          </a:p>
          <a:p>
            <a:pPr marL="363538" lvl="2" indent="-187325" algn="l" rtl="0">
              <a:lnSpc>
                <a:spcPct val="100000"/>
              </a:lnSpc>
              <a:spcBef>
                <a:spcPts val="600"/>
              </a:spcBef>
              <a:buClr>
                <a:schemeClr val="accent1"/>
              </a:buClr>
              <a:buSzPct val="100000"/>
            </a:pPr>
            <a:r>
              <a:rPr lang="en-US" sz="1600" b="0" i="0" u="none" baseline="0" dirty="0"/>
              <a:t>Article No.: </a:t>
            </a:r>
            <a:r>
              <a:rPr lang="en-US" sz="1600" b="0" i="0" u="none" baseline="0" dirty="0">
                <a:solidFill>
                  <a:schemeClr val="dk1"/>
                </a:solidFill>
              </a:rPr>
              <a:t>6SL3766-1CA00-0AA0</a:t>
            </a:r>
            <a:endParaRPr lang="en-US" sz="1600" kern="0" dirty="0"/>
          </a:p>
        </p:txBody>
      </p:sp>
      <p:pic>
        <p:nvPicPr>
          <p:cNvPr id="424965"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0790" y="5121188"/>
            <a:ext cx="2417503" cy="10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78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3570714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SINAMICS S120 Chassis format </a:t>
            </a:r>
            <a:br>
              <a:rPr lang="en-US">
                <a:latin typeface="Arial"/>
              </a:rPr>
            </a:br>
            <a:r>
              <a:rPr lang="en-US" baseline="0">
                <a:latin typeface="Arial"/>
              </a:rPr>
              <a:t>Line reactors</a:t>
            </a:r>
            <a:br>
              <a:rPr lang="en-US">
                <a:latin typeface="Arial"/>
              </a:rPr>
            </a:br>
            <a:endParaRPr lang="en-US"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88</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Line reactors and line filters reduce line disturbances and loads</a:t>
            </a:r>
            <a:endParaRPr lang="en-US" b="1"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188419"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6587" y="2456892"/>
            <a:ext cx="1899865" cy="1654587"/>
          </a:xfrm>
          <a:prstGeom prst="rect">
            <a:avLst/>
          </a:prstGeom>
          <a:noFill/>
          <a:ln w="9525">
            <a:noFill/>
            <a:miter lim="800000"/>
            <a:headEnd/>
            <a:tailEnd/>
          </a:ln>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180975" lvl="2" indent="0" algn="l" rtl="0">
              <a:lnSpc>
                <a:spcPct val="100000"/>
              </a:lnSpc>
              <a:spcBef>
                <a:spcPts val="600"/>
              </a:spcBef>
              <a:buClr>
                <a:schemeClr val="accent1"/>
              </a:buClr>
              <a:buSzPct val="100000"/>
              <a:buNone/>
            </a:pPr>
            <a:r>
              <a:rPr lang="en-US" sz="1600" b="0" i="0" u="none" baseline="0" dirty="0"/>
              <a:t>A line reactor is required for high line short-circuit power levels (i.e. low line feeder cable inductance) in order to</a:t>
            </a:r>
          </a:p>
          <a:p>
            <a:pPr lvl="3" algn="l" rtl="0">
              <a:lnSpc>
                <a:spcPct val="100000"/>
              </a:lnSpc>
              <a:spcBef>
                <a:spcPts val="600"/>
              </a:spcBef>
              <a:buClr>
                <a:schemeClr val="accent1"/>
              </a:buClr>
              <a:buSzPct val="100000"/>
            </a:pPr>
            <a:r>
              <a:rPr lang="en-US" sz="1600" b="0" i="0" u="none" baseline="0" dirty="0"/>
              <a:t>protect the drive converter itself from excessively high harmonic currents and therefore overload</a:t>
            </a:r>
          </a:p>
          <a:p>
            <a:pPr lvl="3" algn="l" rtl="0">
              <a:lnSpc>
                <a:spcPct val="100000"/>
              </a:lnSpc>
              <a:spcBef>
                <a:spcPts val="600"/>
              </a:spcBef>
              <a:buClr>
                <a:schemeClr val="accent1"/>
              </a:buClr>
              <a:buSzPct val="100000"/>
            </a:pPr>
            <a:r>
              <a:rPr lang="en-US" sz="1600" b="0" i="0" u="none" baseline="0" dirty="0"/>
              <a:t>limit the harmonics to permissible values. The harmonic currents are limited by the total inductance comprising the line reactor and line supply cable inductance.</a:t>
            </a:r>
          </a:p>
          <a:p>
            <a:pPr marL="182563" algn="l" rtl="0">
              <a:lnSpc>
                <a:spcPct val="100000"/>
              </a:lnSpc>
              <a:spcBef>
                <a:spcPts val="600"/>
              </a:spcBef>
            </a:pPr>
            <a:r>
              <a:rPr lang="en-US" sz="1600" b="0" i="0" u="none" baseline="0" dirty="0"/>
              <a:t>Line filters at the converter input filter harmonics and/or voltage disturbances that are generated in the converter. In combination with line reactors and a systematic plant configuration, they limit the interference emitted by the Power Modules to the limit values of Category C2 according to IEC 61800‑3. </a:t>
            </a:r>
          </a:p>
          <a:p>
            <a:pPr lvl="3" algn="l" rtl="0">
              <a:buClr>
                <a:schemeClr val="accent1"/>
              </a:buClr>
              <a:buSzPct val="100000"/>
            </a:pPr>
            <a:endParaRPr lang="en-US" sz="1600" dirty="0"/>
          </a:p>
          <a:p>
            <a:pPr lvl="2" algn="l" rtl="0">
              <a:buClr>
                <a:schemeClr val="accent1"/>
              </a:buClr>
              <a:buSzPct val="100000"/>
            </a:pPr>
            <a:endParaRPr lang="en-US" dirty="0"/>
          </a:p>
        </p:txBody>
      </p:sp>
      <p:pic>
        <p:nvPicPr>
          <p:cNvPr id="11"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5621" y="4329100"/>
            <a:ext cx="2040831" cy="141480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99699319"/>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26" name="MIO_AGENDA_ELEMENT_ELEMENTNUMBER_4"/>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4</a:t>
              </a:r>
              <a:endParaRPr lang="en-US" sz="1200" b="1" dirty="0">
                <a:solidFill>
                  <a:schemeClr val="bg1"/>
                </a:solidFill>
              </a:endParaRPr>
            </a:p>
          </p:txBody>
        </p:sp>
        <p:sp>
          <p:nvSpPr>
            <p:cNvPr id="25" name="MIO_AGENDA_ELEMENT_TITEL_4"/>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SINAMICS S120M distributed servo drive</a:t>
              </a:r>
              <a:endParaRPr lang="en-US" b="1" dirty="0">
                <a:solidFill>
                  <a:srgbClr val="3C464B">
                    <a:lumMod val="100000"/>
                  </a:srgbClr>
                </a:solidFill>
              </a:endParaRPr>
            </a:p>
          </p:txBody>
        </p:sp>
        <p:sp>
          <p:nvSpPr>
            <p:cNvPr id="12" name="MIO_AGENDA_ELEMENT_ELEMENTNUMBER_5">
              <a:hlinkClick r:id="rId30"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0"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14" name="MIO_AGENDA_ELEMENT_ELEMENTNUMBER_6">
              <a:hlinkClick r:id="rId31"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1"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2"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2"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3"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3"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9" name="Foliennummernplatzhalter 8">
            <a:extLst>
              <a:ext uri="{FF2B5EF4-FFF2-40B4-BE49-F238E27FC236}">
                <a16:creationId xmlns:a16="http://schemas.microsoft.com/office/drawing/2014/main" id="{5FC60EEA-3967-4F9C-B1A0-407A99E3DDD4}"/>
              </a:ext>
            </a:extLst>
          </p:cNvPr>
          <p:cNvSpPr>
            <a:spLocks noGrp="1"/>
          </p:cNvSpPr>
          <p:nvPr>
            <p:ph type="sldNum" sz="quarter" idx="12"/>
          </p:nvPr>
        </p:nvSpPr>
        <p:spPr/>
        <p:txBody>
          <a:bodyPr/>
          <a:lstStyle/>
          <a:p>
            <a:r>
              <a:rPr lang="en-US" dirty="0"/>
              <a:t>Page </a:t>
            </a:r>
            <a:fld id="{99E26495-FA13-4534-B451-FB78AC0E3177}" type="slidenum">
              <a:rPr lang="en-US" smtClean="0"/>
              <a:pPr/>
              <a:t>89</a:t>
            </a:fld>
            <a:endParaRPr lang="en-US" dirty="0"/>
          </a:p>
        </p:txBody>
      </p:sp>
    </p:spTree>
    <p:extLst>
      <p:ext uri="{BB962C8B-B14F-4D97-AF65-F5344CB8AC3E}">
        <p14:creationId xmlns:p14="http://schemas.microsoft.com/office/powerpoint/2010/main" val="1318205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4177056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p:txBody>
          <a:bodyPr/>
          <a:lstStyle/>
          <a:p>
            <a:pPr algn="l" rtl="0"/>
            <a:r>
              <a:rPr lang="en-US" b="1" i="0" u="none" baseline="0"/>
              <a:t>SIMOTION D410-2</a:t>
            </a:r>
            <a:endParaRPr lang="en-US" b="1" i="0" u="none" baseline="0" dirty="0"/>
          </a:p>
        </p:txBody>
      </p:sp>
      <p:sp>
        <p:nvSpPr>
          <p:cNvPr id="10" name="Foliennummernplatzhalter 9"/>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9</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7800" lvl="2" indent="3175" algn="l" rtl="0">
              <a:buClr>
                <a:schemeClr val="accent1"/>
              </a:buClr>
              <a:buSzPct val="100000"/>
              <a:buNone/>
            </a:pPr>
            <a:r>
              <a:rPr lang="en-US" b="1" i="0" u="none" baseline="0">
                <a:solidFill>
                  <a:schemeClr val="lt1"/>
                </a:solidFill>
              </a:rPr>
              <a:t>Designed for operation with a Power Module in the Blocksize or Chassis format </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a:t>
            </a:r>
            <a:endParaRPr lang="en-US" altLang="de-DE" b="1" dirty="0">
              <a:solidFill>
                <a:schemeClr val="lt1"/>
              </a:solidFill>
            </a:endParaRPr>
          </a:p>
        </p:txBody>
      </p:sp>
      <p:sp>
        <p:nvSpPr>
          <p:cNvPr id="15" name="Inhaltsplatzhalter 6"/>
          <p:cNvSpPr txBox="1">
            <a:spLocks/>
          </p:cNvSpPr>
          <p:nvPr/>
        </p:nvSpPr>
        <p:spPr bwMode="gray">
          <a:xfrm>
            <a:off x="3218854" y="2564904"/>
            <a:ext cx="8496895" cy="3583146"/>
          </a:xfrm>
          <a:prstGeom prst="rect">
            <a:avLst/>
          </a:prstGeom>
          <a:solidFill>
            <a:schemeClr val="lt1"/>
          </a:solidFill>
          <a:ln w="9525">
            <a:solidFill>
              <a:srgbClr val="41AAAA"/>
            </a:solidFill>
            <a:miter lim="800000"/>
            <a:headEnd/>
            <a:tailEnd/>
          </a:ln>
        </p:spPr>
        <p:txBody>
          <a:bodyPr vert="horz" wrap="square" lIns="108000" tIns="144000" rIns="10800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en">
                <a:solidFill>
                  <a:schemeClr val="tx1"/>
                </a:solidFill>
                <a:latin typeface="Arial" pitchFamily="34" charset="0"/>
                <a:ea typeface="+mn-ea"/>
                <a:cs typeface="Arial" pitchFamily="34" charset="0"/>
              </a:defRPr>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en" smtClean="0">
                <a:solidFill>
                  <a:schemeClr val="tx1"/>
                </a:solidFill>
                <a:latin typeface="Arial" pitchFamily="34" charset="0"/>
                <a:ea typeface="+mn-ea"/>
                <a:cs typeface="Arial" pitchFamily="34" charset="0"/>
              </a:defRPr>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en" smtClean="0">
                <a:solidFill>
                  <a:schemeClr val="tx1"/>
                </a:solidFill>
                <a:latin typeface="Arial" pitchFamily="34" charset="0"/>
                <a:ea typeface="+mn-ea"/>
                <a:cs typeface="Arial" pitchFamily="34" charset="0"/>
              </a:defRPr>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en" smtClean="0">
                <a:solidFill>
                  <a:schemeClr val="tx1"/>
                </a:solidFill>
                <a:latin typeface="Arial" pitchFamily="34" charset="0"/>
                <a:ea typeface="+mn-ea"/>
                <a:cs typeface="Arial" pitchFamily="34" charset="0"/>
              </a:defRPr>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en"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363538" indent="-187325" algn="l" rtl="0">
              <a:lnSpc>
                <a:spcPct val="100000"/>
              </a:lnSpc>
              <a:spcBef>
                <a:spcPts val="600"/>
              </a:spcBef>
              <a:buFont typeface="Arial" panose="020B0604020202020204" pitchFamily="34" charset="0"/>
              <a:buChar char="•"/>
            </a:pPr>
            <a:r>
              <a:rPr lang="en-US" sz="1600" b="0" i="0" u="none" baseline="0"/>
              <a:t>For single-axis drives with multi-axis option (2-3 axes) in the Blocksize format</a:t>
            </a:r>
          </a:p>
          <a:p>
            <a:pPr marL="363538" indent="-187325" algn="l" rtl="0">
              <a:lnSpc>
                <a:spcPct val="100000"/>
              </a:lnSpc>
              <a:spcBef>
                <a:spcPts val="600"/>
              </a:spcBef>
              <a:buFont typeface="Arial" panose="020B0604020202020204" pitchFamily="34" charset="0"/>
              <a:buChar char="•"/>
            </a:pPr>
            <a:r>
              <a:rPr lang="en-US" sz="1600" b="0" i="0" u="none" baseline="0"/>
              <a:t>Available as PROFIBUS and as PROFIBUS/PROFINET version</a:t>
            </a:r>
          </a:p>
          <a:p>
            <a:pPr marL="363538" indent="-187325" algn="l" rtl="0">
              <a:lnSpc>
                <a:spcPct val="100000"/>
              </a:lnSpc>
              <a:spcBef>
                <a:spcPts val="600"/>
              </a:spcBef>
              <a:buFont typeface="Arial" panose="020B0604020202020204" pitchFamily="34" charset="0"/>
              <a:buChar char="•"/>
            </a:pPr>
            <a:r>
              <a:rPr lang="en-US" sz="1600" b="0" i="0" u="none" baseline="0"/>
              <a:t>Specifically for SINAMICS S120 PM240-2 Power Modules</a:t>
            </a:r>
          </a:p>
          <a:p>
            <a:pPr marL="363538" indent="-187325" algn="l" rtl="0">
              <a:lnSpc>
                <a:spcPct val="100000"/>
              </a:lnSpc>
              <a:spcBef>
                <a:spcPts val="600"/>
              </a:spcBef>
              <a:buFont typeface="Arial" panose="020B0604020202020204" pitchFamily="34" charset="0"/>
              <a:buChar char="•"/>
            </a:pPr>
            <a:r>
              <a:rPr lang="en-US" sz="1600" b="0" i="0" u="none" baseline="0"/>
              <a:t>For motion control, technology and PLC functions – as well as closed-loop drive control for an axis</a:t>
            </a:r>
          </a:p>
          <a:p>
            <a:pPr marL="363538" indent="-187325" algn="l" rtl="0">
              <a:lnSpc>
                <a:spcPct val="100000"/>
              </a:lnSpc>
              <a:spcBef>
                <a:spcPts val="600"/>
              </a:spcBef>
              <a:buFont typeface="Arial" panose="020B0604020202020204" pitchFamily="34" charset="0"/>
              <a:buChar char="•"/>
            </a:pPr>
            <a:r>
              <a:rPr lang="en-US" sz="1600" b="0" i="0" u="none" baseline="0"/>
              <a:t>D410-2 Control Units support motion control with positioning (POS), synchronous operation/electronic gear (GEAR), cam (CAM) and path interpolation (PATH) technology functions.</a:t>
            </a:r>
          </a:p>
          <a:p>
            <a:pPr marL="363538" indent="-187325" algn="l" rtl="0">
              <a:lnSpc>
                <a:spcPct val="100000"/>
              </a:lnSpc>
              <a:spcBef>
                <a:spcPts val="600"/>
              </a:spcBef>
              <a:buFont typeface="Arial" panose="020B0604020202020204" pitchFamily="34" charset="0"/>
              <a:buChar char="•"/>
            </a:pPr>
            <a:r>
              <a:rPr lang="en-US" sz="1600" b="0" i="0" u="none" baseline="0"/>
              <a:t>Applications for SIMOTION D410-2 include, for example, independent control of single axes, cross-cutters and winder applications.</a:t>
            </a:r>
            <a:endParaRPr lang="en-US" sz="1600" b="0" i="0" u="none" baseline="0" dirty="0"/>
          </a:p>
        </p:txBody>
      </p:sp>
      <p:pic>
        <p:nvPicPr>
          <p:cNvPr id="380930" name="Picture 2" descr="C:\Users\z001tyyt\AppData\Local\Microsoft\Windows\Temporary Internet Files\Content.IE5\4P0OJ04V\P_PM21_XX_00075J.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570" y="2816932"/>
            <a:ext cx="2423043" cy="2153816"/>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62570" y="5150857"/>
            <a:ext cx="2071401" cy="553998"/>
          </a:xfrm>
          <a:prstGeom prst="rect">
            <a:avLst/>
          </a:prstGeom>
        </p:spPr>
        <p:txBody>
          <a:bodyPr wrap="none">
            <a:spAutoFit/>
          </a:bodyPr>
          <a:lstStyle/>
          <a:p>
            <a:pPr algn="l" rtl="0"/>
            <a:r>
              <a:rPr lang="en-US" sz="1000" b="0" i="0" u="none" baseline="0">
                <a:solidFill>
                  <a:schemeClr val="tx1"/>
                </a:solidFill>
              </a:rPr>
              <a:t>SIMOTION D410-2 Control Unit, </a:t>
            </a:r>
            <a:br>
              <a:rPr lang="en-US" sz="1000">
                <a:solidFill>
                  <a:schemeClr val="tx1"/>
                </a:solidFill>
              </a:rPr>
            </a:br>
            <a:r>
              <a:rPr lang="en-US" sz="1000" b="0" i="0" u="none" baseline="0">
                <a:solidFill>
                  <a:schemeClr val="tx1"/>
                </a:solidFill>
              </a:rPr>
              <a:t>on a mounting plate and plugged </a:t>
            </a:r>
            <a:br>
              <a:rPr lang="en-US" sz="1000" b="0" i="0" u="none" baseline="0">
                <a:solidFill>
                  <a:schemeClr val="tx1"/>
                </a:solidFill>
              </a:rPr>
            </a:br>
            <a:r>
              <a:rPr lang="en-US" sz="1000" b="0" i="0" u="none" baseline="0">
                <a:solidFill>
                  <a:schemeClr val="tx1"/>
                </a:solidFill>
              </a:rPr>
              <a:t>onto a Power Module</a:t>
            </a:r>
            <a:endParaRPr lang="en-US" sz="1000" b="0" i="0" u="none" baseline="0" dirty="0">
              <a:solidFill>
                <a:schemeClr val="tx1"/>
              </a:solidFill>
            </a:endParaRPr>
          </a:p>
        </p:txBody>
      </p:sp>
    </p:spTree>
    <p:custDataLst>
      <p:tags r:id="rId1"/>
    </p:custDataLst>
    <p:extLst>
      <p:ext uri="{BB962C8B-B14F-4D97-AF65-F5344CB8AC3E}">
        <p14:creationId xmlns:p14="http://schemas.microsoft.com/office/powerpoint/2010/main" val="557226408"/>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634555"/>
            <a:ext cx="6480224" cy="1170763"/>
          </a:xfrm>
        </p:spPr>
        <p:txBody>
          <a:bodyPr/>
          <a:lstStyle/>
          <a:p>
            <a:pPr algn="l" rtl="0"/>
            <a:r>
              <a:rPr lang="en-US" sz="3200" b="1" i="0" u="none" baseline="0"/>
              <a:t>Distributed servo drive</a:t>
            </a:r>
            <a:br>
              <a:rPr lang="en-US" sz="3200"/>
            </a:br>
            <a:r>
              <a:rPr lang="en-US" sz="2400" b="0" i="0" u="none" baseline="0"/>
              <a:t>SINAMICS S120M</a:t>
            </a:r>
            <a:endParaRPr lang="en-US" sz="2400" b="0" i="0" u="none" baseline="0" dirty="0"/>
          </a:p>
        </p:txBody>
      </p:sp>
    </p:spTree>
    <p:extLst>
      <p:ext uri="{BB962C8B-B14F-4D97-AF65-F5344CB8AC3E}">
        <p14:creationId xmlns:p14="http://schemas.microsoft.com/office/powerpoint/2010/main" val="3358201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System overview – SINAMICS S120 with distributed servo drive technology S120M</a:t>
            </a:r>
            <a:endParaRPr lang="en-US" b="1" i="0" u="none" baseline="0" dirty="0"/>
          </a:p>
        </p:txBody>
      </p:sp>
      <p:sp>
        <p:nvSpPr>
          <p:cNvPr id="3" name="Foliennummernplatzhalter 2"/>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91</a:t>
            </a:fld>
            <a:endParaRPr lang="en-US" dirty="0"/>
          </a:p>
        </p:txBody>
      </p:sp>
      <p:cxnSp>
        <p:nvCxnSpPr>
          <p:cNvPr id="5" name="Gerade Verbindung 4"/>
          <p:cNvCxnSpPr/>
          <p:nvPr/>
        </p:nvCxnSpPr>
        <p:spPr bwMode="auto">
          <a:xfrm>
            <a:off x="5163071" y="1449388"/>
            <a:ext cx="0" cy="4671476"/>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0" name="Textfeld 19"/>
          <p:cNvSpPr txBox="1"/>
          <p:nvPr/>
        </p:nvSpPr>
        <p:spPr>
          <a:xfrm>
            <a:off x="734579" y="1520788"/>
            <a:ext cx="4104456" cy="684076"/>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1200" b="0" i="0" u="none" baseline="0">
                <a:solidFill>
                  <a:srgbClr val="000000"/>
                </a:solidFill>
                <a:latin typeface="Arial"/>
                <a:ea typeface="Arial Unicode MS" panose="020B0604020202020204" pitchFamily="34" charset="-128"/>
                <a:cs typeface="Arial Unicode MS" panose="020B0604020202020204" pitchFamily="34" charset="-128"/>
              </a:rPr>
              <a:t>SINAMICS S120M is a member of the SINAMICS S120 </a:t>
            </a:r>
            <a:br>
              <a:rPr lang="en-US" sz="1200">
                <a:solidFill>
                  <a:srgbClr val="000000"/>
                </a:solidFill>
                <a:latin typeface="Arial"/>
                <a:ea typeface="Arial Unicode MS" panose="020B0604020202020204" pitchFamily="34" charset="-128"/>
                <a:cs typeface="Arial Unicode MS" panose="020B0604020202020204" pitchFamily="34" charset="-128"/>
              </a:rPr>
            </a:br>
            <a:r>
              <a:rPr lang="en-US" sz="1200" b="0" i="0" u="none" baseline="0">
                <a:solidFill>
                  <a:srgbClr val="000000"/>
                </a:solidFill>
                <a:latin typeface="Arial"/>
                <a:ea typeface="Arial Unicode MS" panose="020B0604020202020204" pitchFamily="34" charset="-128"/>
                <a:cs typeface="Arial Unicode MS" panose="020B0604020202020204" pitchFamily="34" charset="-128"/>
              </a:rPr>
              <a:t>drive family. The complete drive comprises the following :</a:t>
            </a:r>
            <a:endParaRPr lang="en-US" sz="12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7" name="Text Box 15"/>
          <p:cNvSpPr txBox="1">
            <a:spLocks noChangeArrowheads="1"/>
          </p:cNvSpPr>
          <p:nvPr/>
        </p:nvSpPr>
        <p:spPr bwMode="auto">
          <a:xfrm>
            <a:off x="619913" y="2240868"/>
            <a:ext cx="2598942" cy="41125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200" b="1" i="0" u="none" baseline="0"/>
              <a:t>Control Unit</a:t>
            </a:r>
            <a:br>
              <a:rPr lang="en-US" sz="1200" b="1"/>
            </a:br>
            <a:r>
              <a:rPr lang="en-US" sz="1000" b="0" i="0" u="none" baseline="0"/>
              <a:t>(SINAMICS / SIMOTION / SINUMERIK)</a:t>
            </a:r>
            <a:endParaRPr lang="en-US" sz="1000" b="0" i="0" u="none" baseline="0" dirty="0"/>
          </a:p>
        </p:txBody>
      </p:sp>
      <p:sp>
        <p:nvSpPr>
          <p:cNvPr id="6" name="Geschweifte Klammer rechts 5"/>
          <p:cNvSpPr/>
          <p:nvPr/>
        </p:nvSpPr>
        <p:spPr bwMode="auto">
          <a:xfrm>
            <a:off x="3441532" y="2240869"/>
            <a:ext cx="245375" cy="1692188"/>
          </a:xfrm>
          <a:prstGeom prst="rightBrace">
            <a:avLst/>
          </a:prstGeom>
          <a:noFill/>
          <a:ln w="9525" cap="flat" cmpd="sng" algn="ctr">
            <a:solidFill>
              <a:schemeClr val="tx1"/>
            </a:solidFill>
            <a:prstDash val="solid"/>
            <a:round/>
            <a:headEnd type="none" w="med" len="med"/>
            <a:tailEnd type="none" w="med" len="med"/>
          </a:ln>
          <a:effectLst/>
        </p:spPr>
        <p:txBody>
          <a:bodyPr rtlCol="0" anchor="ctr"/>
          <a:lstStyle/>
          <a:p>
            <a:pPr algn="ctr" rtl="0"/>
            <a:endParaRPr lang="en-US" dirty="0"/>
          </a:p>
        </p:txBody>
      </p:sp>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3424" y="2685034"/>
            <a:ext cx="436338" cy="49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3761536" y="2931003"/>
            <a:ext cx="1149507" cy="47706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1200" b="0" i="0" u="none" baseline="0">
                <a:solidFill>
                  <a:srgbClr val="000000"/>
                </a:solidFill>
                <a:latin typeface="Arial"/>
                <a:ea typeface="Arial Unicode MS" panose="020B0604020202020204" pitchFamily="34" charset="-128"/>
                <a:cs typeface="Arial Unicode MS" panose="020B0604020202020204" pitchFamily="34" charset="-128"/>
              </a:rPr>
              <a:t>Centrally in the </a:t>
            </a:r>
            <a:br>
              <a:rPr lang="en-US" sz="1200" b="0" i="0" u="none">
                <a:solidFill>
                  <a:srgbClr val="000000"/>
                </a:solidFill>
                <a:latin typeface="Arial"/>
                <a:ea typeface="Arial Unicode MS" panose="020B0604020202020204" pitchFamily="34" charset="-128"/>
                <a:cs typeface="Arial Unicode MS" panose="020B0604020202020204" pitchFamily="34" charset="-128"/>
              </a:rPr>
            </a:br>
            <a:r>
              <a:rPr lang="en-US" sz="1200" b="0" i="0" u="none" baseline="0">
                <a:solidFill>
                  <a:srgbClr val="000000"/>
                </a:solidFill>
                <a:latin typeface="Arial"/>
                <a:ea typeface="Arial Unicode MS" panose="020B0604020202020204" pitchFamily="34" charset="-128"/>
                <a:cs typeface="Arial Unicode MS" panose="020B0604020202020204" pitchFamily="34" charset="-128"/>
              </a:rPr>
              <a:t>control cabinet</a:t>
            </a:r>
            <a:endParaRPr lang="en-US" sz="12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8" name="Text Box 15"/>
          <p:cNvSpPr txBox="1">
            <a:spLocks noChangeArrowheads="1"/>
          </p:cNvSpPr>
          <p:nvPr/>
        </p:nvSpPr>
        <p:spPr bwMode="auto">
          <a:xfrm>
            <a:off x="1033722" y="3095956"/>
            <a:ext cx="1795742" cy="996033"/>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200" b="1" i="0" u="none" baseline="0"/>
              <a:t>Line Modules AC/DC</a:t>
            </a:r>
            <a:br>
              <a:rPr lang="en-US" sz="1600" b="1"/>
            </a:br>
            <a:r>
              <a:rPr lang="en-US" sz="1200" b="0" i="0" u="none" baseline="0"/>
              <a:t>(infeed unit)</a:t>
            </a:r>
          </a:p>
          <a:p>
            <a:pPr algn="ctr" eaLnBrk="1" hangingPunct="1">
              <a:spcBef>
                <a:spcPct val="0"/>
              </a:spcBef>
            </a:pPr>
            <a:r>
              <a:rPr lang="en-US" sz="1200" b="1"/>
              <a:t>Adapter Modules 600</a:t>
            </a:r>
            <a:r>
              <a:rPr lang="en-US" sz="1200"/>
              <a:t> (AM600)</a:t>
            </a:r>
          </a:p>
          <a:p>
            <a:pPr algn="ctr" rtl="0" eaLnBrk="1" hangingPunct="1">
              <a:spcBef>
                <a:spcPct val="0"/>
              </a:spcBef>
              <a:buClrTx/>
              <a:buFontTx/>
              <a:buNone/>
            </a:pPr>
            <a:endParaRPr lang="en-US" sz="1200" b="0" i="0" u="none" baseline="0" dirty="0"/>
          </a:p>
        </p:txBody>
      </p:sp>
      <p:pic>
        <p:nvPicPr>
          <p:cNvPr id="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3424" y="3969060"/>
            <a:ext cx="436338" cy="49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1347642" y="4409762"/>
            <a:ext cx="1167901" cy="257369"/>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ctr" rtl="0" eaLnBrk="1" hangingPunct="1">
              <a:spcBef>
                <a:spcPct val="0"/>
              </a:spcBef>
              <a:buClrTx/>
              <a:buFontTx/>
              <a:buNone/>
            </a:pPr>
            <a:r>
              <a:rPr lang="en-US" sz="1200" b="1" i="0" u="none" baseline="0"/>
              <a:t>S120M DC/AC</a:t>
            </a:r>
            <a:endParaRPr lang="en-US" sz="1200" dirty="0"/>
          </a:p>
        </p:txBody>
      </p:sp>
      <p:sp>
        <p:nvSpPr>
          <p:cNvPr id="17" name="Geschweifte Klammer rechts 16"/>
          <p:cNvSpPr/>
          <p:nvPr/>
        </p:nvSpPr>
        <p:spPr bwMode="auto">
          <a:xfrm>
            <a:off x="3441532" y="4503779"/>
            <a:ext cx="245375" cy="1589517"/>
          </a:xfrm>
          <a:prstGeom prst="rightBrace">
            <a:avLst/>
          </a:prstGeom>
          <a:noFill/>
          <a:ln w="9525" cap="flat" cmpd="sng" algn="ctr">
            <a:solidFill>
              <a:schemeClr val="tx1"/>
            </a:solidFill>
            <a:prstDash val="solid"/>
            <a:round/>
            <a:headEnd type="none" w="med" len="med"/>
            <a:tailEnd type="none" w="med" len="med"/>
          </a:ln>
          <a:effectLst/>
        </p:spPr>
        <p:txBody>
          <a:bodyPr rtlCol="0" anchor="ctr"/>
          <a:lstStyle/>
          <a:p>
            <a:pPr algn="ctr" rtl="0"/>
            <a:endParaRPr lang="en-US" dirty="0"/>
          </a:p>
        </p:txBody>
      </p:sp>
      <p:sp>
        <p:nvSpPr>
          <p:cNvPr id="14" name="Text Box 15"/>
          <p:cNvSpPr txBox="1">
            <a:spLocks noChangeArrowheads="1"/>
          </p:cNvSpPr>
          <p:nvPr/>
        </p:nvSpPr>
        <p:spPr bwMode="auto">
          <a:xfrm>
            <a:off x="691922" y="4650987"/>
            <a:ext cx="3463037" cy="1442309"/>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50000"/>
              </a:spcBef>
              <a:spcAft>
                <a:spcPct val="0"/>
              </a:spcAft>
              <a:buClr>
                <a:schemeClr val="accent1"/>
              </a:buClr>
              <a:buFont typeface="Wingdings" pitchFamily="2" charset="2"/>
              <a:defRPr>
                <a:solidFill>
                  <a:schemeClr val="tx1"/>
                </a:solidFill>
                <a:latin typeface="Arial" pitchFamily="34" charset="0"/>
              </a:defRPr>
            </a:lvl9pPr>
          </a:lstStyle>
          <a:p>
            <a:pPr algn="l" rtl="0"/>
            <a:r>
              <a:rPr lang="en-US" sz="1200" b="0" i="0" u="none" baseline="0"/>
              <a:t>SINAMICS S120M distributed </a:t>
            </a:r>
            <a:br>
              <a:rPr lang="en-US" sz="1200"/>
            </a:br>
            <a:r>
              <a:rPr lang="en-US" sz="1200" b="0" i="0" u="none" baseline="0"/>
              <a:t>comprises the following units:</a:t>
            </a:r>
          </a:p>
          <a:p>
            <a:pPr marL="171450" indent="-171450" algn="l" rtl="0">
              <a:spcBef>
                <a:spcPts val="600"/>
              </a:spcBef>
              <a:buFont typeface="Arial" panose="020B0604020202020204" pitchFamily="34" charset="0"/>
              <a:buChar char="•"/>
            </a:pPr>
            <a:r>
              <a:rPr lang="en-US" sz="1200" b="0" i="0" u="none" baseline="0"/>
              <a:t>1FK7 synchronous motor with </a:t>
            </a:r>
            <a:br>
              <a:rPr lang="en-US" sz="1200" b="0" i="0" u="none" baseline="0"/>
            </a:br>
            <a:r>
              <a:rPr lang="en-US" sz="1200" b="0" i="0" u="none" baseline="0"/>
              <a:t>integrated Power Module and encoder</a:t>
            </a:r>
          </a:p>
          <a:p>
            <a:pPr marL="171450" indent="-171450" algn="l" rtl="0">
              <a:spcBef>
                <a:spcPts val="0"/>
              </a:spcBef>
              <a:buFont typeface="Arial" panose="020B0604020202020204" pitchFamily="34" charset="0"/>
              <a:buChar char="•"/>
            </a:pPr>
            <a:r>
              <a:rPr lang="en-US" sz="1200" b="0" i="0" u="none" baseline="0"/>
              <a:t>Hybrid Cable (connection system)</a:t>
            </a:r>
          </a:p>
          <a:p>
            <a:pPr marL="171450" indent="-171450" algn="l" rtl="0">
              <a:spcBef>
                <a:spcPts val="0"/>
              </a:spcBef>
              <a:buFont typeface="Arial" panose="020B0604020202020204" pitchFamily="34" charset="0"/>
              <a:buChar char="•"/>
            </a:pPr>
            <a:r>
              <a:rPr lang="en-US" sz="1200" b="0" i="0" u="none" baseline="0"/>
              <a:t>DRIVE-CLiQ Extension (DQE)</a:t>
            </a:r>
          </a:p>
          <a:p>
            <a:pPr marL="171450" indent="-171450" algn="l" rtl="0">
              <a:spcBef>
                <a:spcPts val="0"/>
              </a:spcBef>
              <a:buFont typeface="Arial" panose="020B0604020202020204" pitchFamily="34" charset="0"/>
              <a:buChar char="•"/>
            </a:pPr>
            <a:r>
              <a:rPr lang="en-US" sz="1200" b="0" i="0" u="none" baseline="0"/>
              <a:t>Hybrid Cabinet Bushing (HCB)</a:t>
            </a:r>
            <a:endParaRPr lang="en-US" sz="1200" b="0" i="0" u="none" baseline="0" dirty="0"/>
          </a:p>
        </p:txBody>
      </p:sp>
      <p:sp>
        <p:nvSpPr>
          <p:cNvPr id="19" name="Textfeld 18"/>
          <p:cNvSpPr txBox="1"/>
          <p:nvPr/>
        </p:nvSpPr>
        <p:spPr>
          <a:xfrm>
            <a:off x="3761536" y="5060007"/>
            <a:ext cx="1149507" cy="477060"/>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1200" b="0" i="0" u="none" baseline="0">
                <a:solidFill>
                  <a:srgbClr val="000000"/>
                </a:solidFill>
                <a:latin typeface="Arial"/>
                <a:ea typeface="Arial Unicode MS" panose="020B0604020202020204" pitchFamily="34" charset="-128"/>
                <a:cs typeface="Arial Unicode MS" panose="020B0604020202020204" pitchFamily="34" charset="-128"/>
              </a:rPr>
              <a:t>Decentrally in the</a:t>
            </a:r>
            <a:br>
              <a:rPr lang="en-US" sz="1200" b="0" i="0" u="none">
                <a:solidFill>
                  <a:srgbClr val="000000"/>
                </a:solidFill>
                <a:latin typeface="Arial"/>
                <a:ea typeface="Arial Unicode MS" panose="020B0604020202020204" pitchFamily="34" charset="-128"/>
                <a:cs typeface="Arial Unicode MS" panose="020B0604020202020204" pitchFamily="34" charset="-128"/>
              </a:rPr>
            </a:br>
            <a:r>
              <a:rPr lang="en-US" sz="1200" b="0" i="0" u="none" baseline="0">
                <a:solidFill>
                  <a:srgbClr val="000000"/>
                </a:solidFill>
                <a:latin typeface="Arial"/>
                <a:ea typeface="Arial Unicode MS" panose="020B0604020202020204" pitchFamily="34" charset="-128"/>
                <a:cs typeface="Arial Unicode MS" panose="020B0604020202020204" pitchFamily="34" charset="-128"/>
              </a:rPr>
              <a:t>machine</a:t>
            </a:r>
            <a:endParaRPr lang="en-US" sz="12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524290" name="Picture 2" descr="C:\Users\z001tyyt\AppData\Local\Microsoft\Windows\Temporary Internet Files\Content.IE5\4P0OJ04V\G_D211_EN_00301P.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03828" y="1545106"/>
            <a:ext cx="4939863" cy="458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321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3768423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360" imgH="360" progId="TCLayout.ActiveDocument.1">
                  <p:embed/>
                </p:oleObj>
              </mc:Choice>
              <mc:Fallback>
                <p:oleObj name="think-cell Foli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2" name="Titel 1"/>
          <p:cNvSpPr>
            <a:spLocks noGrp="1"/>
          </p:cNvSpPr>
          <p:nvPr>
            <p:ph type="title"/>
          </p:nvPr>
        </p:nvSpPr>
        <p:spPr>
          <a:xfrm>
            <a:off x="627064" y="440668"/>
            <a:ext cx="8208416" cy="720000"/>
          </a:xfrm>
        </p:spPr>
        <p:txBody>
          <a:bodyPr lIns="0" tIns="0" rIns="0" bIns="0" anchor="t"/>
          <a:lstStyle/>
          <a:p>
            <a:pPr rtl="0">
              <a:buSzPts val="2200"/>
            </a:pPr>
            <a:r>
              <a:rPr lang="en-US" baseline="0">
                <a:latin typeface="Arial"/>
              </a:rPr>
              <a:t>System overview – SINAMICS S120 with distributed servo drive technology S120M</a:t>
            </a:r>
            <a:br>
              <a:rPr lang="en-US">
                <a:latin typeface="Arial"/>
              </a:rPr>
            </a:br>
            <a:endParaRPr lang="en-US" dirty="0">
              <a:latin typeface="Arial"/>
            </a:endParaRPr>
          </a:p>
        </p:txBody>
      </p:sp>
      <p:sp>
        <p:nvSpPr>
          <p:cNvPr id="9" name="Foliennummernplatzhalter 8"/>
          <p:cNvSpPr>
            <a:spLocks noGrp="1"/>
          </p:cNvSpPr>
          <p:nvPr>
            <p:ph type="sldNum" sz="quarter" idx="12"/>
          </p:nvPr>
        </p:nvSpPr>
        <p:spPr/>
        <p:txBody>
          <a:bodyPr/>
          <a:lstStyle/>
          <a:p>
            <a:pPr algn="l" rtl="0"/>
            <a:r>
              <a:rPr lang="en-US" b="0" i="0" u="none" baseline="0"/>
              <a:t>Page </a:t>
            </a:r>
            <a:fld id="{99E26495-FA13-4534-B451-FB78AC0E3177}" type="slidenum">
              <a:rPr lang="en-US" smtClean="0"/>
              <a:pPr algn="l" rtl="0"/>
              <a:t>92</a:t>
            </a:fld>
            <a:endParaRPr lang="en-US" dirty="0"/>
          </a:p>
        </p:txBody>
      </p:sp>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Line reactors and line filters reduce line disturbances and loads</a:t>
            </a:r>
            <a:endParaRPr lang="en-US" b="1"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pic>
        <p:nvPicPr>
          <p:cNvPr id="18" name="Picture 3"/>
          <p:cNvPicPr>
            <a:picLocks noChangeAspect="1" noChangeArrowheads="1"/>
          </p:cNvPicPr>
          <p:nvPr/>
        </p:nvPicPr>
        <p:blipFill>
          <a:blip r:embed="rId8"/>
          <a:srcRect/>
          <a:stretch>
            <a:fillRect/>
          </a:stretch>
        </p:blipFill>
        <p:spPr bwMode="auto">
          <a:xfrm>
            <a:off x="749383" y="2332752"/>
            <a:ext cx="1024088" cy="1860426"/>
          </a:xfrm>
          <a:prstGeom prst="rect">
            <a:avLst/>
          </a:prstGeom>
          <a:noFill/>
          <a:ln w="9525">
            <a:noFill/>
            <a:miter lim="800000"/>
            <a:headEnd/>
            <a:tailEnd/>
          </a:ln>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355600" indent="-177800" algn="l" rtl="0">
              <a:lnSpc>
                <a:spcPct val="100000"/>
              </a:lnSpc>
              <a:spcBef>
                <a:spcPts val="600"/>
              </a:spcBef>
              <a:buFont typeface="Arial" panose="020B0604020202020204" pitchFamily="34" charset="0"/>
              <a:buChar char="•"/>
            </a:pPr>
            <a:r>
              <a:rPr lang="en-US" sz="1600" b="0" i="0" u="none" baseline="0" dirty="0"/>
              <a:t>S120M is a synchronous motor with integrated power unit (DC/AC). New machine concepts can be addressed as a result of the distributed integration into machines. Advantages include less space required in the control cabinet, longer power cables and modular machine concept, for example. </a:t>
            </a:r>
            <a:endParaRPr lang="en-US" sz="1600" dirty="0"/>
          </a:p>
          <a:p>
            <a:pPr marL="355600" indent="-177800" algn="l" rtl="0">
              <a:lnSpc>
                <a:spcPct val="100000"/>
              </a:lnSpc>
              <a:spcBef>
                <a:spcPts val="600"/>
              </a:spcBef>
              <a:buFont typeface="Arial" panose="020B0604020202020204" pitchFamily="34" charset="0"/>
              <a:buChar char="•"/>
            </a:pPr>
            <a:r>
              <a:rPr lang="en-US" sz="1600" b="0" i="0" u="none" baseline="0" dirty="0"/>
              <a:t>Adapter Module 600 (AM600) is the interface between the central SINAMICS (</a:t>
            </a:r>
            <a:r>
              <a:rPr lang="en-US" sz="1600" b="0" i="0" u="none" baseline="0" dirty="0" err="1"/>
              <a:t>Booksize</a:t>
            </a:r>
            <a:r>
              <a:rPr lang="en-US" sz="1600" b="0" i="0" u="none" baseline="0" dirty="0"/>
              <a:t>) components and the S120M.</a:t>
            </a:r>
          </a:p>
          <a:p>
            <a:pPr marL="355600" indent="-177800" algn="l" rtl="0">
              <a:lnSpc>
                <a:spcPct val="100000"/>
              </a:lnSpc>
              <a:spcBef>
                <a:spcPts val="600"/>
              </a:spcBef>
              <a:buFont typeface="Arial" panose="020B0604020202020204" pitchFamily="34" charset="0"/>
              <a:buChar char="•"/>
            </a:pPr>
            <a:r>
              <a:rPr lang="en-US" sz="1600" b="0" i="0" u="none" baseline="0" dirty="0"/>
              <a:t>The AM600 feeds the DC link voltage, generated by a central infeed unit (Line Module), into the hybrid cable of the S120M.</a:t>
            </a:r>
          </a:p>
          <a:p>
            <a:pPr marL="355600" indent="-177800" algn="l" rtl="0">
              <a:lnSpc>
                <a:spcPct val="100000"/>
              </a:lnSpc>
              <a:spcBef>
                <a:spcPts val="600"/>
              </a:spcBef>
              <a:buFont typeface="Arial" panose="020B0604020202020204" pitchFamily="34" charset="0"/>
              <a:buChar char="•"/>
            </a:pPr>
            <a:r>
              <a:rPr lang="en-US" sz="1600" b="0" i="0" u="none" baseline="0" dirty="0"/>
              <a:t>The DC link voltage is distributed to the S120M devices connected in the drive lineup via the Hybrid Cable</a:t>
            </a:r>
            <a:r>
              <a:rPr lang="en-US" sz="1600" dirty="0"/>
              <a:t>.</a:t>
            </a:r>
            <a:endParaRPr lang="en-US" sz="1600" b="0" i="0" u="none" baseline="0" dirty="0"/>
          </a:p>
        </p:txBody>
      </p:sp>
      <p:pic>
        <p:nvPicPr>
          <p:cNvPr id="19" name="Grafik 18" descr="Hybridleitun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64000" y="3248980"/>
            <a:ext cx="1367656" cy="910859"/>
          </a:xfrm>
          <a:prstGeom prst="rect">
            <a:avLst/>
          </a:prstGeom>
        </p:spPr>
      </p:pic>
      <p:sp>
        <p:nvSpPr>
          <p:cNvPr id="22" name="Textfeld 21"/>
          <p:cNvSpPr txBox="1"/>
          <p:nvPr/>
        </p:nvSpPr>
        <p:spPr>
          <a:xfrm>
            <a:off x="1958715" y="3969060"/>
            <a:ext cx="512044" cy="252028"/>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Hybrid Cable</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5" name="Textfeld 4"/>
          <p:cNvSpPr txBox="1"/>
          <p:nvPr/>
        </p:nvSpPr>
        <p:spPr>
          <a:xfrm>
            <a:off x="749383" y="4193178"/>
            <a:ext cx="512044" cy="252028"/>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AM600</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20" name="Grafik 19" descr="SINAMICAS S120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4599" y="4221603"/>
            <a:ext cx="1421244" cy="1944247"/>
          </a:xfrm>
          <a:prstGeom prst="rect">
            <a:avLst/>
          </a:prstGeom>
        </p:spPr>
      </p:pic>
      <p:sp>
        <p:nvSpPr>
          <p:cNvPr id="21" name="Textfeld 20"/>
          <p:cNvSpPr txBox="1"/>
          <p:nvPr/>
        </p:nvSpPr>
        <p:spPr>
          <a:xfrm>
            <a:off x="1734703" y="5913822"/>
            <a:ext cx="512044" cy="252028"/>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S120M</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66051567"/>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30"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30"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26" name="MIO_AGENDA_ELEMENT_ELEMENTNUMBER_5"/>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5</a:t>
              </a:r>
              <a:endParaRPr lang="en-US" sz="1200" b="1" dirty="0">
                <a:solidFill>
                  <a:schemeClr val="bg1"/>
                </a:solidFill>
              </a:endParaRPr>
            </a:p>
          </p:txBody>
        </p:sp>
        <p:sp>
          <p:nvSpPr>
            <p:cNvPr id="25" name="MIO_AGENDA_ELEMENT_TITEL_5"/>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SIMOTICS motors &amp; DRIVE-CLiQ</a:t>
              </a:r>
              <a:endParaRPr lang="en-US" b="1" dirty="0">
                <a:solidFill>
                  <a:srgbClr val="3C464B">
                    <a:lumMod val="100000"/>
                  </a:srgbClr>
                </a:solidFill>
              </a:endParaRPr>
            </a:p>
          </p:txBody>
        </p:sp>
        <p:sp>
          <p:nvSpPr>
            <p:cNvPr id="14" name="MIO_AGENDA_ELEMENT_ELEMENTNUMBER_6">
              <a:hlinkClick r:id="rId31" action="ppaction://hlinksldjump"/>
            </p:cNvPr>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6</a:t>
              </a:r>
              <a:endParaRPr lang="en-US" sz="1200" dirty="0">
                <a:solidFill>
                  <a:schemeClr val="bg1"/>
                </a:solidFill>
              </a:endParaRPr>
            </a:p>
          </p:txBody>
        </p:sp>
        <p:sp>
          <p:nvSpPr>
            <p:cNvPr id="13" name="MIO_AGENDA_ELEMENT_TITEL_6">
              <a:hlinkClick r:id="rId31" action="ppaction://hlinksldjump"/>
            </p:cNvPr>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Communication </a:t>
              </a:r>
              <a:endParaRPr lang="en-US" dirty="0">
                <a:solidFill>
                  <a:srgbClr val="3C464B">
                    <a:lumMod val="100000"/>
                  </a:srgbClr>
                </a:solidFill>
              </a:endParaRPr>
            </a:p>
          </p:txBody>
        </p:sp>
        <p:sp>
          <p:nvSpPr>
            <p:cNvPr id="16" name="MIO_AGENDA_ELEMENT_ELEMENTNUMBER_7">
              <a:hlinkClick r:id="rId32"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2"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3"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3"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11" name="Foliennummernplatzhalter 10">
            <a:extLst>
              <a:ext uri="{FF2B5EF4-FFF2-40B4-BE49-F238E27FC236}">
                <a16:creationId xmlns:a16="http://schemas.microsoft.com/office/drawing/2014/main" id="{A8E477AC-559F-4B54-911F-B5EC87A5C353}"/>
              </a:ext>
            </a:extLst>
          </p:cNvPr>
          <p:cNvSpPr>
            <a:spLocks noGrp="1"/>
          </p:cNvSpPr>
          <p:nvPr>
            <p:ph type="sldNum" sz="quarter" idx="12"/>
          </p:nvPr>
        </p:nvSpPr>
        <p:spPr/>
        <p:txBody>
          <a:bodyPr/>
          <a:lstStyle/>
          <a:p>
            <a:r>
              <a:rPr lang="en-US" dirty="0"/>
              <a:t>Page </a:t>
            </a:r>
            <a:fld id="{99E26495-FA13-4534-B451-FB78AC0E3177}" type="slidenum">
              <a:rPr lang="en-US" smtClean="0"/>
              <a:pPr/>
              <a:t>93</a:t>
            </a:fld>
            <a:endParaRPr lang="en-US" dirty="0"/>
          </a:p>
        </p:txBody>
      </p:sp>
    </p:spTree>
    <p:extLst>
      <p:ext uri="{BB962C8B-B14F-4D97-AF65-F5344CB8AC3E}">
        <p14:creationId xmlns:p14="http://schemas.microsoft.com/office/powerpoint/2010/main" val="19255289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2"/>
          </p:nvPr>
        </p:nvSpPr>
        <p:spPr/>
        <p:txBody>
          <a:bodyPr/>
          <a:lstStyle/>
          <a:p>
            <a:r>
              <a:rPr lang="en-US" dirty="0"/>
              <a:t>www.siemens.com/sinamics-s120 </a:t>
            </a:r>
          </a:p>
          <a:p>
            <a:endParaRPr lang="en-US" dirty="0"/>
          </a:p>
        </p:txBody>
      </p:sp>
      <p:sp>
        <p:nvSpPr>
          <p:cNvPr id="6" name="Textplatzhalter 5"/>
          <p:cNvSpPr>
            <a:spLocks noGrp="1"/>
          </p:cNvSpPr>
          <p:nvPr>
            <p:ph type="body" sz="quarter" idx="13"/>
          </p:nvPr>
        </p:nvSpPr>
        <p:spPr/>
        <p:txBody>
          <a:bodyPr/>
          <a:lstStyle/>
          <a:p>
            <a:r>
              <a:rPr lang="en-US" dirty="0"/>
              <a:t>Unrestricted © Siemens 2021</a:t>
            </a:r>
          </a:p>
          <a:p>
            <a:endParaRPr lang="en-US" dirty="0"/>
          </a:p>
        </p:txBody>
      </p:sp>
      <p:sp>
        <p:nvSpPr>
          <p:cNvPr id="4" name="Titel 3"/>
          <p:cNvSpPr>
            <a:spLocks noGrp="1"/>
          </p:cNvSpPr>
          <p:nvPr>
            <p:ph type="title"/>
          </p:nvPr>
        </p:nvSpPr>
        <p:spPr>
          <a:xfrm>
            <a:off x="627063" y="4511445"/>
            <a:ext cx="6480224" cy="1293873"/>
          </a:xfrm>
        </p:spPr>
        <p:txBody>
          <a:bodyPr/>
          <a:lstStyle/>
          <a:p>
            <a:pPr algn="l" rtl="0"/>
            <a:r>
              <a:rPr lang="en-US" sz="3200" b="1" i="0" u="none" baseline="0"/>
              <a:t>SIMOTICS motors &amp; </a:t>
            </a:r>
            <a:br>
              <a:rPr lang="en-US" sz="3200"/>
            </a:br>
            <a:r>
              <a:rPr lang="en-US" sz="3200" b="1" i="0" u="none" baseline="0"/>
              <a:t>DRIVE-CLiQ</a:t>
            </a:r>
            <a:endParaRPr lang="en-US" sz="2800" dirty="0"/>
          </a:p>
        </p:txBody>
      </p:sp>
    </p:spTree>
    <p:extLst>
      <p:ext uri="{BB962C8B-B14F-4D97-AF65-F5344CB8AC3E}">
        <p14:creationId xmlns:p14="http://schemas.microsoft.com/office/powerpoint/2010/main" val="36541167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pPr algn="l" rtl="0"/>
            <a:r>
              <a:rPr lang="en-US" b="1" i="0" u="none" baseline="0"/>
              <a:t>SIMOTICS motors – the comprehensive range of motors for SINAMICS S120</a:t>
            </a:r>
            <a:endParaRPr lang="en-US" b="1" i="0" u="none" baseline="0" dirty="0"/>
          </a:p>
        </p:txBody>
      </p:sp>
      <p:sp>
        <p:nvSpPr>
          <p:cNvPr id="5"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9388" lvl="2" indent="1588" algn="l" rtl="0">
              <a:buSzPct val="100000"/>
              <a:buFontTx/>
              <a:buNone/>
            </a:pPr>
            <a:r>
              <a:rPr lang="en-US" b="1" i="0" u="none" kern="0" baseline="0">
                <a:solidFill>
                  <a:schemeClr val="lt1"/>
                </a:solidFill>
              </a:rPr>
              <a:t>SINAMICS S120 for SIMOTICS low-voltage motors and motion control applications</a:t>
            </a:r>
            <a:endParaRPr lang="en-US" b="1" i="0" u="none" kern="0" baseline="0" dirty="0">
              <a:solidFill>
                <a:schemeClr val="lt1"/>
              </a:solidFill>
            </a:endParaRPr>
          </a:p>
        </p:txBody>
      </p:sp>
      <p:sp>
        <p:nvSpPr>
          <p:cNvPr id="7" name="Rechteck 6"/>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6" name="Inhaltsplatzhalter 6"/>
          <p:cNvSpPr txBox="1">
            <a:spLocks/>
          </p:cNvSpPr>
          <p:nvPr/>
        </p:nvSpPr>
        <p:spPr>
          <a:xfrm>
            <a:off x="3218854" y="2564904"/>
            <a:ext cx="8496895" cy="3613822"/>
          </a:xfrm>
          <a:prstGeom prst="rect">
            <a:avLst/>
          </a:prstGeom>
          <a:solidFill>
            <a:schemeClr val="lt1"/>
          </a:solidFill>
          <a:ln>
            <a:solidFill>
              <a:srgbClr val="41AAAA"/>
            </a:solidFill>
          </a:ln>
        </p:spPr>
        <p:txBody>
          <a:bodyPr lIns="108000" tIns="144000" rIns="10800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363538" indent="-187325" algn="l" rtl="0">
              <a:lnSpc>
                <a:spcPct val="100000"/>
              </a:lnSpc>
              <a:spcBef>
                <a:spcPts val="200"/>
              </a:spcBef>
              <a:buFont typeface="Arial" panose="020B0604020202020204" pitchFamily="34" charset="0"/>
              <a:buChar char="•"/>
            </a:pPr>
            <a:r>
              <a:rPr lang="en-US" sz="1600" b="0" i="0" u="none" kern="0" baseline="0"/>
              <a:t>SIMOTICS low-voltage motors as standard and trans-standard motors or explosion protected versions for almost all sectors</a:t>
            </a:r>
          </a:p>
          <a:p>
            <a:pPr marL="363538" indent="-187325" algn="l" rtl="0">
              <a:lnSpc>
                <a:spcPct val="100000"/>
              </a:lnSpc>
              <a:spcBef>
                <a:spcPts val="200"/>
              </a:spcBef>
              <a:buFont typeface="Arial" panose="020B0604020202020204" pitchFamily="34" charset="0"/>
              <a:buChar char="•"/>
            </a:pPr>
            <a:r>
              <a:rPr lang="en-US" sz="1600" b="0" i="0" u="none" kern="0" baseline="0"/>
              <a:t>SIMOGEAR geared motors</a:t>
            </a:r>
          </a:p>
          <a:p>
            <a:pPr marL="363538" indent="-187325" algn="l" rtl="0">
              <a:lnSpc>
                <a:spcPct val="100000"/>
              </a:lnSpc>
              <a:spcBef>
                <a:spcPts val="200"/>
              </a:spcBef>
              <a:buFont typeface="Arial" panose="020B0604020202020204" pitchFamily="34" charset="0"/>
              <a:buChar char="•"/>
            </a:pPr>
            <a:r>
              <a:rPr lang="en-US" sz="1600" b="0" i="0" u="none" kern="0" baseline="0"/>
              <a:t>SIMOTICS reluctance motors: the cost-effective choice for energy efficiency and dynamic performance – e.g. for winders, extruders and servo pumps</a:t>
            </a:r>
            <a:endParaRPr lang="en-US" sz="1600" kern="0"/>
          </a:p>
          <a:p>
            <a:pPr marL="363538" indent="-187325" algn="l" rtl="0">
              <a:lnSpc>
                <a:spcPct val="100000"/>
              </a:lnSpc>
              <a:spcBef>
                <a:spcPts val="200"/>
              </a:spcBef>
              <a:buFont typeface="Arial" panose="020B0604020202020204" pitchFamily="34" charset="0"/>
              <a:buChar char="•"/>
            </a:pPr>
            <a:r>
              <a:rPr lang="en-US" sz="1600" b="0" i="0" u="none" kern="0" baseline="0"/>
              <a:t>SIMOTICS S servomotors, optionally equipped with various gearbox types, for high-speed positioning tasks, clocked axes and feed drives</a:t>
            </a:r>
          </a:p>
          <a:p>
            <a:pPr marL="363538" indent="-187325" algn="l" rtl="0">
              <a:lnSpc>
                <a:spcPct val="100000"/>
              </a:lnSpc>
              <a:spcBef>
                <a:spcPts val="200"/>
              </a:spcBef>
              <a:buFont typeface="Arial" panose="020B0604020202020204" pitchFamily="34" charset="0"/>
              <a:buChar char="•"/>
            </a:pPr>
            <a:r>
              <a:rPr lang="en-US" sz="1600" b="0" i="0" u="none" kern="0" baseline="0"/>
              <a:t>SIMOTICS M main motors for high speed, high precision rotary axes, e.g. for winding and synchronous operation applications – as well as main spindles in machine tools</a:t>
            </a:r>
          </a:p>
          <a:p>
            <a:pPr marL="363538" indent="-187325" algn="l" rtl="0">
              <a:lnSpc>
                <a:spcPct val="100000"/>
              </a:lnSpc>
              <a:spcBef>
                <a:spcPts val="200"/>
              </a:spcBef>
              <a:buFont typeface="Arial" panose="020B0604020202020204" pitchFamily="34" charset="0"/>
              <a:buChar char="•"/>
            </a:pPr>
            <a:r>
              <a:rPr lang="en-US" sz="1600" b="0" i="0" u="none" kern="0" baseline="0"/>
              <a:t>SIMOTICS L linear motors for positioning and feed axes demanding the highest dynamic performance</a:t>
            </a:r>
          </a:p>
          <a:p>
            <a:pPr marL="363538" indent="-187325" algn="l" rtl="0">
              <a:lnSpc>
                <a:spcPct val="100000"/>
              </a:lnSpc>
              <a:spcBef>
                <a:spcPts val="200"/>
              </a:spcBef>
              <a:buFont typeface="Arial" panose="020B0604020202020204" pitchFamily="34" charset="0"/>
              <a:buChar char="•"/>
            </a:pPr>
            <a:r>
              <a:rPr lang="en-US" sz="1600" b="0" i="0" u="none" kern="0" baseline="0"/>
              <a:t>SIMOTICS T torque motors, which are directly mounted to the driven machine component demanding the highest dynamic performance</a:t>
            </a:r>
            <a:endParaRPr lang="en-US" sz="1600" b="0" i="0" u="none" kern="0" baseline="0" dirty="0"/>
          </a:p>
        </p:txBody>
      </p:sp>
      <p:pic>
        <p:nvPicPr>
          <p:cNvPr id="466947" name="Picture 3" descr="C:\Users\z001tyyt\AppData\Local\Microsoft\Windows\Temporary Internet Files\Content.IE5\RR354XAY\i-dt-x-simotics-style-gruppe-keyvi-rgb-1080px_small.jpe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7060" y="2615928"/>
            <a:ext cx="2537085" cy="1749449"/>
          </a:xfrm>
          <a:prstGeom prst="rect">
            <a:avLst/>
          </a:prstGeom>
          <a:noFill/>
          <a:extLst>
            <a:ext uri="{909E8E84-426E-40DD-AFC4-6F175D3DCCD1}">
              <a14:hiddenFill xmlns:a14="http://schemas.microsoft.com/office/drawing/2010/main">
                <a:solidFill>
                  <a:srgbClr val="FFFFFF"/>
                </a:solidFill>
              </a14:hiddenFill>
            </a:ext>
          </a:extLst>
        </p:spPr>
      </p:pic>
      <p:pic>
        <p:nvPicPr>
          <p:cNvPr id="466946" name="Picture 2" descr="C:\Users\z001tyyt\AppData\Local\Microsoft\Windows\Temporary Internet Files\Content.IE5\7V1LZ95F\motoren-motion-control-p-nc01-xx-01084-teaser_original.jpe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7059" y="4429277"/>
            <a:ext cx="2537085" cy="1749449"/>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95</a:t>
            </a:fld>
            <a:endParaRPr lang="en-US" dirty="0"/>
          </a:p>
        </p:txBody>
      </p:sp>
    </p:spTree>
    <p:extLst>
      <p:ext uri="{BB962C8B-B14F-4D97-AF65-F5344CB8AC3E}">
        <p14:creationId xmlns:p14="http://schemas.microsoft.com/office/powerpoint/2010/main" val="34812654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a:t>SINAMICS S120 DRIVE-CLiQ</a:t>
            </a:r>
            <a:endParaRPr lang="en-US" dirty="0"/>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755179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marL="179388" lvl="2" indent="1588" algn="l" rtl="0">
              <a:buClr>
                <a:schemeClr val="accent1"/>
              </a:buClr>
              <a:buSzPct val="100000"/>
              <a:buNone/>
            </a:pPr>
            <a:r>
              <a:rPr lang="en-US" b="1" i="0" u="none" baseline="0">
                <a:solidFill>
                  <a:schemeClr val="lt1"/>
                </a:solidFill>
              </a:rPr>
              <a:t>DRIVE-CLiQ – the innovative system interface between S120 components</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cap="flat" cmpd="sng" algn="ctr">
            <a:solidFill>
              <a:srgbClr val="32A0A0"/>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b="1" i="0" u="none" baseline="0" dirty="0">
              <a:solidFill>
                <a:schemeClr val="lt1"/>
              </a:solidFill>
            </a:endParaRPr>
          </a:p>
        </p:txBody>
      </p:sp>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marL="355600" indent="-173038" algn="l" rtl="0">
              <a:lnSpc>
                <a:spcPct val="100000"/>
              </a:lnSpc>
              <a:spcBef>
                <a:spcPts val="600"/>
              </a:spcBef>
              <a:buFont typeface="Arial" panose="020B0604020202020204" pitchFamily="34" charset="0"/>
              <a:buChar char="•"/>
            </a:pPr>
            <a:r>
              <a:rPr lang="en-US" sz="1600" b="0" i="0" u="none" baseline="0"/>
              <a:t>This innovative high-performance interface allows converter components to be simply linked with one another from a data perspective – and also allows motors and direct rotary and linear encoder systems to be integrated in the drive system.</a:t>
            </a:r>
          </a:p>
          <a:p>
            <a:pPr marL="355600" indent="-173038" algn="l" rtl="0">
              <a:lnSpc>
                <a:spcPct val="100000"/>
              </a:lnSpc>
              <a:spcBef>
                <a:spcPts val="600"/>
              </a:spcBef>
              <a:buFont typeface="Arial" panose="020B0604020202020204" pitchFamily="34" charset="0"/>
              <a:buChar char="•"/>
            </a:pPr>
            <a:r>
              <a:rPr lang="en-US" sz="1600" b="0" i="0" u="none" baseline="0"/>
              <a:t>DRIVE-CLiQ is an open interface and facilitates connecting encoders and measuring systems from any manufacturer.</a:t>
            </a:r>
          </a:p>
          <a:p>
            <a:pPr marL="355600" indent="-173038" algn="l" rtl="0">
              <a:lnSpc>
                <a:spcPct val="100000"/>
              </a:lnSpc>
              <a:spcBef>
                <a:spcPts val="600"/>
              </a:spcBef>
              <a:buFont typeface="Arial" panose="020B0604020202020204" pitchFamily="34" charset="0"/>
              <a:buChar char="•"/>
            </a:pPr>
            <a:r>
              <a:rPr lang="en-US" sz="1600" b="0" i="0" u="none" baseline="0"/>
              <a:t>Automatic configuration with an electronic rating plate</a:t>
            </a:r>
          </a:p>
          <a:p>
            <a:pPr marL="355600" indent="-173038" algn="l" rtl="0">
              <a:lnSpc>
                <a:spcPct val="100000"/>
              </a:lnSpc>
              <a:spcBef>
                <a:spcPts val="600"/>
              </a:spcBef>
              <a:buFont typeface="Arial" panose="020B0604020202020204" pitchFamily="34" charset="0"/>
              <a:buChar char="•"/>
            </a:pPr>
            <a:r>
              <a:rPr lang="en-US" sz="1600" b="0" i="0" u="none" baseline="0"/>
              <a:t>Fast diagnostics in the case of a fault.</a:t>
            </a:r>
          </a:p>
          <a:p>
            <a:pPr marL="355600" indent="-173038" algn="l" rtl="0">
              <a:lnSpc>
                <a:spcPct val="100000"/>
              </a:lnSpc>
              <a:spcBef>
                <a:spcPts val="600"/>
              </a:spcBef>
              <a:buFont typeface="Arial" panose="020B0604020202020204" pitchFamily="34" charset="0"/>
              <a:buChar char="•"/>
            </a:pPr>
            <a:r>
              <a:rPr lang="en-US" sz="1600" b="0" i="0" u="none" baseline="0"/>
              <a:t>A DRIVE-CLiQ line can be distributed in a star-shaped topology using a DRIVE-CLiQ Hub Module.</a:t>
            </a:r>
          </a:p>
          <a:p>
            <a:endParaRPr lang="en-US" sz="1400" dirty="0"/>
          </a:p>
        </p:txBody>
      </p:sp>
      <p:sp>
        <p:nvSpPr>
          <p:cNvPr id="18"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96</a:t>
            </a:fld>
            <a:endParaRPr lang="en-US" dirty="0"/>
          </a:p>
        </p:txBody>
      </p:sp>
      <p:pic>
        <p:nvPicPr>
          <p:cNvPr id="19" name="Picture 260" descr="C:\Users\z001tyyt\AppData\Local\Microsoft\Windows\Temporary Internet Files\Content.IE5\UQPMIUIJ\P_NC01_XX_01326J.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4655" y="3669623"/>
            <a:ext cx="1514220" cy="11750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763240" y="4391163"/>
            <a:ext cx="1429316" cy="421152"/>
          </a:xfrm>
          <a:prstGeom prst="rect">
            <a:avLst/>
          </a:prstGeom>
          <a:noFill/>
        </p:spPr>
        <p:txBody>
          <a:bodyPr vert="horz" wrap="none" lIns="0" tIns="0" rIns="0" bIns="0" rtlCol="0">
            <a:noAutofit/>
          </a:bodyPr>
          <a:lstStyle/>
          <a:p>
            <a:pPr>
              <a:spcBef>
                <a:spcPts val="600"/>
              </a:spcBef>
            </a:pPr>
            <a:r>
              <a:rPr lang="en-US" sz="800">
                <a:solidFill>
                  <a:schemeClr val="dk1"/>
                </a:solidFill>
              </a:rPr>
              <a:t>Signal cable to the external</a:t>
            </a:r>
            <a:br>
              <a:rPr lang="en-US" sz="800">
                <a:solidFill>
                  <a:schemeClr val="dk1"/>
                </a:solidFill>
              </a:rPr>
            </a:br>
            <a:r>
              <a:rPr lang="en-US" sz="800">
                <a:solidFill>
                  <a:schemeClr val="dk1"/>
                </a:solidFill>
              </a:rPr>
              <a:t>measuring system with </a:t>
            </a:r>
            <a:br>
              <a:rPr lang="en-US" sz="800">
                <a:solidFill>
                  <a:schemeClr val="dk1"/>
                </a:solidFill>
              </a:rPr>
            </a:br>
            <a:r>
              <a:rPr lang="en-US" sz="800">
                <a:solidFill>
                  <a:schemeClr val="dk1"/>
                </a:solidFill>
              </a:rPr>
              <a:t>DRIVE-CLiQ interface</a:t>
            </a:r>
          </a:p>
          <a:p>
            <a:pPr algn="l" rtl="0" eaLnBrk="1" fontAlgn="base" hangingPunct="1">
              <a:lnSpc>
                <a:spcPct val="110000"/>
              </a:lnSpc>
              <a:spcBef>
                <a:spcPts val="0"/>
              </a:spcBef>
              <a:spcAft>
                <a:spcPct val="0"/>
              </a:spcAft>
            </a:pPr>
            <a:endParaRPr lang="en-US" sz="1200" b="0" i="0" u="none" baseline="0" dirty="0">
              <a:solidFill>
                <a:srgbClr val="FF0000"/>
              </a:solidFill>
              <a:latin typeface="Arial"/>
              <a:ea typeface="Arial Unicode MS" panose="020B0604020202020204" pitchFamily="34" charset="-128"/>
              <a:cs typeface="Arial Unicode MS" panose="020B0604020202020204" pitchFamily="34" charset="-128"/>
            </a:endParaRPr>
          </a:p>
        </p:txBody>
      </p:sp>
      <p:pic>
        <p:nvPicPr>
          <p:cNvPr id="21" name="Picture 259" descr="C:\Users\z001tyyt\AppData\Local\Microsoft\Windows\Temporary Internet Files\Content.IE5\JV7IZ7HZ\P_NC01_XX_01307J.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94679" y="2276510"/>
            <a:ext cx="1748888" cy="1381621"/>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p:nvSpPr>
        <p:spPr>
          <a:xfrm>
            <a:off x="763240" y="3231648"/>
            <a:ext cx="1116124" cy="324036"/>
          </a:xfrm>
          <a:prstGeom prst="rect">
            <a:avLst/>
          </a:prstGeom>
          <a:noFill/>
        </p:spPr>
        <p:txBody>
          <a:bodyPr vert="horz" wrap="none" lIns="0" tIns="0" rIns="0" bIns="0" rtlCol="0">
            <a:noAutofit/>
          </a:bodyPr>
          <a:lstStyle/>
          <a:p>
            <a:pPr>
              <a:spcBef>
                <a:spcPts val="600"/>
              </a:spcBef>
            </a:pPr>
            <a:r>
              <a:rPr lang="en-US" sz="800">
                <a:solidFill>
                  <a:schemeClr val="dk1"/>
                </a:solidFill>
              </a:rPr>
              <a:t>Signal cable to the encoder </a:t>
            </a:r>
            <a:br>
              <a:rPr lang="en-US" sz="800">
                <a:solidFill>
                  <a:schemeClr val="dk1"/>
                </a:solidFill>
              </a:rPr>
            </a:br>
            <a:r>
              <a:rPr lang="en-US" sz="800">
                <a:solidFill>
                  <a:schemeClr val="dk1"/>
                </a:solidFill>
              </a:rPr>
              <a:t>at the SIMOTICS motor</a:t>
            </a:r>
          </a:p>
          <a:p>
            <a:pPr algn="l" rtl="0" eaLnBrk="1" fontAlgn="base" hangingPunct="1">
              <a:lnSpc>
                <a:spcPct val="110000"/>
              </a:lnSpc>
              <a:spcBef>
                <a:spcPts val="0"/>
              </a:spcBef>
              <a:spcAft>
                <a:spcPct val="0"/>
              </a:spcAft>
            </a:pPr>
            <a:endParaRPr lang="en-US" sz="12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pic>
        <p:nvPicPr>
          <p:cNvPr id="23" name="Picture 261" descr="C:\Users\z001tyyt\AppData\Local\Microsoft\Windows\Temporary Internet Files\Content.IE5\UQPMIUIJ\P_NC01_XX_01305J.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33363" y="4829025"/>
            <a:ext cx="1741476" cy="1372283"/>
          </a:xfrm>
          <a:prstGeom prst="rect">
            <a:avLst/>
          </a:prstGeom>
          <a:noFill/>
          <a:extLst>
            <a:ext uri="{909E8E84-426E-40DD-AFC4-6F175D3DCCD1}">
              <a14:hiddenFill xmlns:a14="http://schemas.microsoft.com/office/drawing/2010/main">
                <a:solidFill>
                  <a:srgbClr val="FFFFFF"/>
                </a:solidFill>
              </a14:hiddenFill>
            </a:ext>
          </a:extLst>
        </p:spPr>
      </p:pic>
      <p:sp>
        <p:nvSpPr>
          <p:cNvPr id="24" name="Rechteck 23"/>
          <p:cNvSpPr/>
          <p:nvPr/>
        </p:nvSpPr>
        <p:spPr>
          <a:xfrm>
            <a:off x="763047" y="5735788"/>
            <a:ext cx="1773692" cy="338554"/>
          </a:xfrm>
          <a:prstGeom prst="rect">
            <a:avLst/>
          </a:prstGeom>
        </p:spPr>
        <p:txBody>
          <a:bodyPr wrap="square" lIns="0" rIns="36000">
            <a:spAutoFit/>
          </a:bodyPr>
          <a:lstStyle/>
          <a:p>
            <a:r>
              <a:rPr lang="en-US" sz="800">
                <a:solidFill>
                  <a:schemeClr val="dk1"/>
                </a:solidFill>
              </a:rPr>
              <a:t>Signal cable for SINAMICS S120  and motors without 24 V DC conductors</a:t>
            </a:r>
            <a:endParaRPr lang="en-US" sz="800" dirty="0">
              <a:solidFill>
                <a:schemeClr val="dk1"/>
              </a:solidFill>
            </a:endParaRPr>
          </a:p>
        </p:txBody>
      </p:sp>
    </p:spTree>
    <p:custDataLst>
      <p:tags r:id="rId1"/>
    </p:custDataLst>
    <p:extLst>
      <p:ext uri="{BB962C8B-B14F-4D97-AF65-F5344CB8AC3E}">
        <p14:creationId xmlns:p14="http://schemas.microsoft.com/office/powerpoint/2010/main" val="781708606"/>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en-US" b="1" i="0" u="none" baseline="0" dirty="0"/>
              <a:t>DRIVE-</a:t>
            </a:r>
            <a:r>
              <a:rPr lang="en-US" b="1" i="0" u="none" baseline="0" dirty="0" err="1"/>
              <a:t>CLiQ</a:t>
            </a:r>
            <a:r>
              <a:rPr lang="en-US" b="1" i="0" u="none" baseline="0" dirty="0"/>
              <a:t> Hub Module DMC20 and DME20</a:t>
            </a:r>
          </a:p>
        </p:txBody>
      </p:sp>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42484771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Inhaltsplatzhalter 5"/>
          <p:cNvSpPr>
            <a:spLocks noGrp="1"/>
          </p:cNvSpPr>
          <p:nvPr>
            <p:ph sz="half" idx="1"/>
          </p:nvPr>
        </p:nvSpPr>
        <p:spPr>
          <a:xfrm>
            <a:off x="627063" y="1462243"/>
            <a:ext cx="11088686" cy="634609"/>
          </a:xfrm>
          <a:solidFill>
            <a:srgbClr val="0F8287"/>
          </a:solidFill>
        </p:spPr>
        <p:txBody>
          <a:bodyPr anchor="ctr"/>
          <a:lstStyle/>
          <a:p>
            <a:pPr lvl="2" algn="l" rtl="0">
              <a:buClr>
                <a:schemeClr val="accent1"/>
              </a:buClr>
              <a:buSzPct val="100000"/>
              <a:buNone/>
            </a:pPr>
            <a:r>
              <a:rPr lang="en-US" b="1" i="0" u="none" baseline="0">
                <a:solidFill>
                  <a:schemeClr val="lt1"/>
                </a:solidFill>
              </a:rPr>
              <a:t>A DRIVE-CLiQ Hub Module is used to distribute a DRIVE-CLiQ line in a star-shaped topology</a:t>
            </a:r>
            <a:endParaRPr lang="en-US" b="1" i="0" u="none" baseline="0" dirty="0">
              <a:solidFill>
                <a:schemeClr val="lt1"/>
              </a:solidFill>
            </a:endParaRPr>
          </a:p>
        </p:txBody>
      </p:sp>
      <p:sp>
        <p:nvSpPr>
          <p:cNvPr id="14" name="Rechteck 13"/>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l" rtl="0"/>
            <a:r>
              <a:rPr lang="en-US" b="1" i="0" u="none" baseline="0">
                <a:solidFill>
                  <a:schemeClr val="lt1"/>
                </a:solidFill>
              </a:rPr>
              <a:t>Detailed description: </a:t>
            </a:r>
            <a:endParaRPr lang="en-US" altLang="de-DE" b="1" dirty="0">
              <a:solidFill>
                <a:schemeClr val="lt1"/>
              </a:solidFill>
            </a:endParaRPr>
          </a:p>
        </p:txBody>
      </p:sp>
      <p:pic>
        <p:nvPicPr>
          <p:cNvPr id="48131"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571" y="2564904"/>
            <a:ext cx="856254" cy="2313075"/>
          </a:xfrm>
          <a:prstGeom prst="rect">
            <a:avLst/>
          </a:prstGeom>
          <a:noFill/>
          <a:ln w="9525">
            <a:noFill/>
            <a:miter lim="800000"/>
            <a:headEnd/>
            <a:tailEnd/>
          </a:ln>
        </p:spPr>
      </p:pic>
      <p:sp>
        <p:nvSpPr>
          <p:cNvPr id="7" name="Inhaltsplatzhalter 6"/>
          <p:cNvSpPr>
            <a:spLocks noGrp="1"/>
          </p:cNvSpPr>
          <p:nvPr>
            <p:ph sz="half" idx="2"/>
          </p:nvPr>
        </p:nvSpPr>
        <p:spPr>
          <a:xfrm>
            <a:off x="3218854" y="2564904"/>
            <a:ext cx="8496895" cy="3600946"/>
          </a:xfrm>
          <a:solidFill>
            <a:schemeClr val="lt1"/>
          </a:solidFill>
          <a:ln>
            <a:solidFill>
              <a:srgbClr val="41AAAA"/>
            </a:solidFill>
          </a:ln>
        </p:spPr>
        <p:txBody>
          <a:bodyPr lIns="108000" tIns="144000" rIns="108000"/>
          <a:lstStyle/>
          <a:p>
            <a:pPr lvl="2">
              <a:lnSpc>
                <a:spcPct val="100000"/>
              </a:lnSpc>
              <a:spcBef>
                <a:spcPts val="600"/>
              </a:spcBef>
              <a:buClr>
                <a:schemeClr val="accent1"/>
              </a:buClr>
              <a:buSzPct val="100000"/>
            </a:pPr>
            <a:r>
              <a:rPr lang="en-US" sz="1600" b="0" i="0" u="none" baseline="0" dirty="0"/>
              <a:t>Signals from more than one encoder can be collected with one DRIVE-</a:t>
            </a:r>
            <a:r>
              <a:rPr lang="en-US" sz="1600" b="0" i="0" u="none" baseline="0" dirty="0" err="1"/>
              <a:t>CLiQ</a:t>
            </a:r>
            <a:r>
              <a:rPr lang="en-US" sz="1600" b="0" i="0" u="none" baseline="0" dirty="0"/>
              <a:t> Hub Module and transferred to the Control Unit through a single DRIVE-</a:t>
            </a:r>
            <a:r>
              <a:rPr lang="en-US" sz="1600" b="0" i="0" u="none" baseline="0" dirty="0" err="1"/>
              <a:t>CLiQ</a:t>
            </a:r>
            <a:r>
              <a:rPr lang="en-US" sz="1600" b="0" i="0" u="none" baseline="0" dirty="0"/>
              <a:t> cable.</a:t>
            </a:r>
          </a:p>
          <a:p>
            <a:pPr lvl="2" algn="l" rtl="0">
              <a:lnSpc>
                <a:spcPct val="100000"/>
              </a:lnSpc>
              <a:spcBef>
                <a:spcPts val="600"/>
              </a:spcBef>
              <a:buClr>
                <a:schemeClr val="accent1"/>
              </a:buClr>
              <a:buSzPct val="100000"/>
            </a:pPr>
            <a:r>
              <a:rPr lang="en-US" sz="1600" b="0" i="0" u="none" baseline="0" dirty="0"/>
              <a:t>Individual DRIVE-</a:t>
            </a:r>
            <a:r>
              <a:rPr lang="en-US" sz="1600" b="0" i="0" u="none" baseline="0" dirty="0" err="1"/>
              <a:t>CLiQ</a:t>
            </a:r>
            <a:r>
              <a:rPr lang="en-US" sz="1600" b="0" i="0" u="none" baseline="0" dirty="0"/>
              <a:t> participants can be removed without interrupting the exchange of data between the DRIVE-</a:t>
            </a:r>
            <a:r>
              <a:rPr lang="en-US" sz="1600" b="0" i="0" u="none" baseline="0" dirty="0" err="1"/>
              <a:t>CLiQ</a:t>
            </a:r>
            <a:r>
              <a:rPr lang="en-US" sz="1600" b="0" i="0" u="none" baseline="0" dirty="0"/>
              <a:t> line and the remaining participants.</a:t>
            </a:r>
          </a:p>
          <a:p>
            <a:pPr lvl="2" algn="l" rtl="0">
              <a:lnSpc>
                <a:spcPct val="100000"/>
              </a:lnSpc>
              <a:spcBef>
                <a:spcPts val="600"/>
              </a:spcBef>
              <a:buClr>
                <a:schemeClr val="accent1"/>
              </a:buClr>
              <a:buSzPct val="100000"/>
            </a:pPr>
            <a:r>
              <a:rPr lang="en-US" sz="1600" b="0" i="0" u="none" baseline="0" dirty="0"/>
              <a:t>Installation in a cabinet (</a:t>
            </a:r>
            <a:r>
              <a:rPr lang="en-US" sz="1600" b="0" i="0" u="none" baseline="0" dirty="0">
                <a:highlight>
                  <a:srgbClr val="FFFF00"/>
                </a:highlight>
              </a:rPr>
              <a:t>DMC20</a:t>
            </a:r>
            <a:r>
              <a:rPr lang="en-US" sz="1600" b="0" i="0" u="none" baseline="0" dirty="0"/>
              <a:t>) – or also outside a cabinet (</a:t>
            </a:r>
            <a:r>
              <a:rPr lang="en-US" sz="1600" b="0" i="0" u="none" baseline="0" dirty="0">
                <a:highlight>
                  <a:srgbClr val="FFFF00"/>
                </a:highlight>
              </a:rPr>
              <a:t>DME20</a:t>
            </a:r>
            <a:r>
              <a:rPr lang="en-US" sz="1600" b="0" i="0" u="none" baseline="0" dirty="0"/>
              <a:t>) possible.</a:t>
            </a:r>
          </a:p>
          <a:p>
            <a:pPr lvl="2" algn="l" rtl="0">
              <a:lnSpc>
                <a:spcPct val="100000"/>
              </a:lnSpc>
              <a:spcBef>
                <a:spcPts val="600"/>
              </a:spcBef>
              <a:buClr>
                <a:schemeClr val="accent1"/>
              </a:buClr>
              <a:buSzPct val="100000"/>
            </a:pPr>
            <a:r>
              <a:rPr lang="en-US" sz="1600" b="0" i="0" u="none" baseline="0" dirty="0"/>
              <a:t>6 DRIVE-</a:t>
            </a:r>
            <a:r>
              <a:rPr lang="en-US" sz="1600" b="0" i="0" u="none" baseline="0" dirty="0" err="1"/>
              <a:t>CLiQ</a:t>
            </a:r>
            <a:r>
              <a:rPr lang="en-US" sz="1600" b="0" i="0" u="none" baseline="0" dirty="0"/>
              <a:t> sockets for connecting 5 DRIVE-</a:t>
            </a:r>
            <a:r>
              <a:rPr lang="en-US" sz="1600" b="0" i="0" u="none" baseline="0" dirty="0" err="1"/>
              <a:t>CLiQ</a:t>
            </a:r>
            <a:r>
              <a:rPr lang="en-US" sz="1600" b="0" i="0" u="none" baseline="0" dirty="0"/>
              <a:t> devices.</a:t>
            </a:r>
          </a:p>
          <a:p>
            <a:pPr marL="180975" lvl="2" indent="0">
              <a:lnSpc>
                <a:spcPct val="100000"/>
              </a:lnSpc>
              <a:spcBef>
                <a:spcPts val="600"/>
              </a:spcBef>
              <a:buClr>
                <a:schemeClr val="accent1"/>
              </a:buClr>
              <a:buSzPct val="100000"/>
              <a:buNone/>
            </a:pPr>
            <a:r>
              <a:rPr lang="en-US" sz="1600" dirty="0">
                <a:highlight>
                  <a:srgbClr val="FFFF00"/>
                </a:highlight>
              </a:rPr>
              <a:t>NEW! m</a:t>
            </a:r>
            <a:r>
              <a:rPr lang="en-US" sz="1600" b="0" i="0" u="none" baseline="0" dirty="0">
                <a:highlight>
                  <a:srgbClr val="FFFF00"/>
                </a:highlight>
              </a:rPr>
              <a:t>anufactured according to </a:t>
            </a:r>
            <a:r>
              <a:rPr lang="de-DE" sz="1600" b="0" i="0" u="none" baseline="0" dirty="0">
                <a:highlight>
                  <a:srgbClr val="FFFF00"/>
                </a:highlight>
              </a:rPr>
              <a:t>e</a:t>
            </a:r>
            <a:r>
              <a:rPr lang="de-DE" sz="1600" dirty="0">
                <a:highlight>
                  <a:srgbClr val="FFFF00"/>
                </a:highlight>
              </a:rPr>
              <a:t>nvironmental </a:t>
            </a:r>
            <a:r>
              <a:rPr lang="de-DE" sz="1600" dirty="0" err="1">
                <a:highlight>
                  <a:srgbClr val="FFFF00"/>
                </a:highlight>
              </a:rPr>
              <a:t>class</a:t>
            </a:r>
            <a:r>
              <a:rPr lang="de-DE" sz="1600" dirty="0">
                <a:highlight>
                  <a:srgbClr val="FFFF00"/>
                </a:highlight>
              </a:rPr>
              <a:t>/</a:t>
            </a:r>
            <a:r>
              <a:rPr lang="de-DE" sz="1600" dirty="0" err="1">
                <a:highlight>
                  <a:srgbClr val="FFFF00"/>
                </a:highlight>
              </a:rPr>
              <a:t>harmful</a:t>
            </a:r>
            <a:r>
              <a:rPr lang="de-DE" sz="1600" dirty="0">
                <a:highlight>
                  <a:srgbClr val="FFFF00"/>
                </a:highlight>
              </a:rPr>
              <a:t> </a:t>
            </a:r>
            <a:r>
              <a:rPr lang="de-DE" sz="1600" dirty="0" err="1">
                <a:highlight>
                  <a:srgbClr val="FFFF00"/>
                </a:highlight>
              </a:rPr>
              <a:t>chemical</a:t>
            </a:r>
            <a:r>
              <a:rPr lang="de-DE" sz="1600" dirty="0">
                <a:highlight>
                  <a:srgbClr val="FFFF00"/>
                </a:highlight>
              </a:rPr>
              <a:t> </a:t>
            </a:r>
            <a:r>
              <a:rPr lang="de-DE" sz="1600" dirty="0" err="1">
                <a:highlight>
                  <a:srgbClr val="FFFF00"/>
                </a:highlight>
              </a:rPr>
              <a:t>substances</a:t>
            </a:r>
            <a:r>
              <a:rPr lang="de-DE" sz="1600" dirty="0">
                <a:highlight>
                  <a:srgbClr val="FFFF00"/>
                </a:highlight>
              </a:rPr>
              <a:t> 3C3</a:t>
            </a:r>
            <a:r>
              <a:rPr lang="en-US" sz="1600" baseline="30000" dirty="0">
                <a:effectLst/>
                <a:highlight>
                  <a:srgbClr val="FFFF00"/>
                </a:highlight>
              </a:rPr>
              <a:t> 1)</a:t>
            </a:r>
            <a:r>
              <a:rPr lang="de-DE" sz="1600" dirty="0">
                <a:highlight>
                  <a:srgbClr val="FFFF00"/>
                </a:highlight>
              </a:rPr>
              <a:t> and G3</a:t>
            </a:r>
            <a:r>
              <a:rPr lang="en-US" sz="1600" baseline="30000" dirty="0">
                <a:effectLst/>
                <a:highlight>
                  <a:srgbClr val="FFFF00"/>
                </a:highlight>
              </a:rPr>
              <a:t> 2</a:t>
            </a:r>
            <a:endParaRPr lang="en-US" sz="1600" b="0" i="0" u="none" baseline="0" dirty="0"/>
          </a:p>
          <a:p>
            <a:pPr marL="180975" lvl="2" indent="0" algn="l" rtl="0">
              <a:lnSpc>
                <a:spcPct val="100000"/>
              </a:lnSpc>
              <a:spcBef>
                <a:spcPts val="600"/>
              </a:spcBef>
              <a:buClr>
                <a:schemeClr val="accent1"/>
              </a:buClr>
              <a:buSzPct val="100000"/>
              <a:buNone/>
            </a:pPr>
            <a:endParaRPr lang="en-US" sz="1600" b="0" i="0" u="none" baseline="0" dirty="0"/>
          </a:p>
          <a:p>
            <a:pPr marL="180975" lvl="2" indent="0" algn="l" rtl="0">
              <a:buClr>
                <a:schemeClr val="accent1"/>
              </a:buClr>
              <a:buSzPct val="100000"/>
              <a:buNone/>
            </a:pPr>
            <a:endParaRPr lang="en-US" dirty="0"/>
          </a:p>
        </p:txBody>
      </p:sp>
      <p:pic>
        <p:nvPicPr>
          <p:cNvPr id="11" name="Picture 3"/>
          <p:cNvPicPr>
            <a:picLocks noChangeAspect="1" noChangeArrowheads="1"/>
          </p:cNvPicPr>
          <p:nvPr/>
        </p:nvPicPr>
        <p:blipFill>
          <a:blip r:embed="rId8"/>
          <a:srcRect/>
          <a:stretch>
            <a:fillRect/>
          </a:stretch>
        </p:blipFill>
        <p:spPr bwMode="auto">
          <a:xfrm>
            <a:off x="1587246" y="2672023"/>
            <a:ext cx="1451589" cy="2098835"/>
          </a:xfrm>
          <a:prstGeom prst="rect">
            <a:avLst/>
          </a:prstGeom>
          <a:noFill/>
          <a:ln w="9525">
            <a:noFill/>
            <a:miter lim="800000"/>
            <a:headEnd/>
            <a:tailEnd/>
          </a:ln>
        </p:spPr>
      </p:pic>
      <p:sp>
        <p:nvSpPr>
          <p:cNvPr id="5" name="Textfeld 4"/>
          <p:cNvSpPr txBox="1"/>
          <p:nvPr/>
        </p:nvSpPr>
        <p:spPr>
          <a:xfrm>
            <a:off x="662571" y="5013176"/>
            <a:ext cx="576064" cy="21602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DMC20</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5" name="Textfeld 14"/>
          <p:cNvSpPr txBox="1"/>
          <p:nvPr/>
        </p:nvSpPr>
        <p:spPr>
          <a:xfrm>
            <a:off x="1730394" y="5013176"/>
            <a:ext cx="576064" cy="216024"/>
          </a:xfrm>
          <a:prstGeom prst="rect">
            <a:avLst/>
          </a:prstGeom>
          <a:noFill/>
        </p:spPr>
        <p:txBody>
          <a:bodyPr vert="horz" wrap="none" lIns="0" tIns="0" rIns="0" bIns="0" rtlCol="0">
            <a:noAutofit/>
          </a:bodyPr>
          <a:lstStyle/>
          <a:p>
            <a:pPr algn="l" rtl="0" eaLnBrk="1" fontAlgn="base" hangingPunct="1">
              <a:lnSpc>
                <a:spcPct val="110000"/>
              </a:lnSpc>
              <a:spcBef>
                <a:spcPts val="0"/>
              </a:spcBef>
              <a:spcAft>
                <a:spcPct val="0"/>
              </a:spcAft>
            </a:pPr>
            <a:r>
              <a:rPr lang="en-US" sz="800" b="0" i="0" u="none" baseline="0">
                <a:solidFill>
                  <a:srgbClr val="000000"/>
                </a:solidFill>
                <a:latin typeface="Arial"/>
                <a:ea typeface="Arial Unicode MS" panose="020B0604020202020204" pitchFamily="34" charset="-128"/>
                <a:cs typeface="Arial Unicode MS" panose="020B0604020202020204" pitchFamily="34" charset="-128"/>
              </a:rPr>
              <a:t>DME20</a:t>
            </a:r>
            <a:endParaRPr lang="en-US" sz="800" b="0" i="0" u="none" baseline="0"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7" name="Foliennummernplatzhalter 2"/>
          <p:cNvSpPr>
            <a:spLocks noGrp="1"/>
          </p:cNvSpPr>
          <p:nvPr>
            <p:ph type="sldNum" sz="quarter" idx="12"/>
          </p:nvPr>
        </p:nvSpPr>
        <p:spPr>
          <a:xfrm>
            <a:off x="0" y="6598800"/>
            <a:ext cx="1764000" cy="259200"/>
          </a:xfrm>
        </p:spPr>
        <p:txBody>
          <a:bodyPr/>
          <a:lstStyle/>
          <a:p>
            <a:pPr algn="l" rtl="0"/>
            <a:r>
              <a:rPr lang="en-US" b="0" i="0" u="none" baseline="0"/>
              <a:t>Page </a:t>
            </a:r>
            <a:fld id="{99E26495-FA13-4534-B451-FB78AC0E3177}" type="slidenum">
              <a:rPr lang="en-US" smtClean="0"/>
              <a:pPr algn="l" rtl="0"/>
              <a:t>97</a:t>
            </a:fld>
            <a:endParaRPr lang="en-US" dirty="0"/>
          </a:p>
        </p:txBody>
      </p:sp>
      <p:sp>
        <p:nvSpPr>
          <p:cNvPr id="12" name="Textfeld 11">
            <a:extLst>
              <a:ext uri="{FF2B5EF4-FFF2-40B4-BE49-F238E27FC236}">
                <a16:creationId xmlns:a16="http://schemas.microsoft.com/office/drawing/2014/main" id="{92F9380B-603C-4786-B07C-F4B54A9AAC47}"/>
              </a:ext>
            </a:extLst>
          </p:cNvPr>
          <p:cNvSpPr txBox="1"/>
          <p:nvPr/>
        </p:nvSpPr>
        <p:spPr>
          <a:xfrm>
            <a:off x="9591563" y="5748107"/>
            <a:ext cx="2736253" cy="417743"/>
          </a:xfrm>
          <a:prstGeom prst="rect">
            <a:avLst/>
          </a:prstGeom>
          <a:noFill/>
        </p:spPr>
        <p:txBody>
          <a:bodyPr wrap="square">
            <a:spAutoFit/>
          </a:bodyPr>
          <a:lstStyle/>
          <a:p>
            <a:pPr marL="228600" indent="-228600">
              <a:lnSpc>
                <a:spcPct val="110000"/>
              </a:lnSpc>
              <a:spcBef>
                <a:spcPts val="0"/>
              </a:spcBef>
              <a:buAutoNum type="arabicParenR"/>
            </a:pPr>
            <a:r>
              <a:rPr lang="en-US" sz="1000" dirty="0">
                <a:solidFill>
                  <a:schemeClr val="tx1"/>
                </a:solidFill>
              </a:rPr>
              <a:t>coating standard EN 60721-3-3</a:t>
            </a:r>
          </a:p>
          <a:p>
            <a:pPr marL="228600" indent="-228600">
              <a:lnSpc>
                <a:spcPct val="110000"/>
              </a:lnSpc>
              <a:spcBef>
                <a:spcPts val="0"/>
              </a:spcBef>
              <a:buAutoNum type="arabicParenR"/>
            </a:pPr>
            <a:r>
              <a:rPr lang="en-US" sz="1000" dirty="0">
                <a:solidFill>
                  <a:schemeClr val="tx1"/>
                </a:solidFill>
              </a:rPr>
              <a:t>coating standard d ISA-71.04</a:t>
            </a:r>
          </a:p>
        </p:txBody>
      </p:sp>
    </p:spTree>
    <p:custDataLst>
      <p:tags r:id="rId1"/>
    </p:custDataLst>
    <p:extLst>
      <p:ext uri="{BB962C8B-B14F-4D97-AF65-F5344CB8AC3E}">
        <p14:creationId xmlns:p14="http://schemas.microsoft.com/office/powerpoint/2010/main" val="2238222331"/>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custDataLst>
              <p:tags r:id="rId1"/>
            </p:custDataLst>
          </p:nvPr>
        </p:nvGrpSpPr>
        <p:grpSpPr>
          <a:xfrm>
            <a:off x="626567" y="440748"/>
            <a:ext cx="8208000" cy="5760566"/>
            <a:chOff x="626567" y="440748"/>
            <a:chExt cx="8208000" cy="5760566"/>
          </a:xfrm>
        </p:grpSpPr>
        <p:sp>
          <p:nvSpPr>
            <p:cNvPr id="2" name="Rectangle 4"/>
            <p:cNvSpPr txBox="1">
              <a:spLocks noChangeArrowheads="1"/>
            </p:cNvSpPr>
            <p:nvPr>
              <p:custDataLst>
                <p:tags r:id="rId2"/>
              </p:custDataLst>
            </p:nvPr>
          </p:nvSpPr>
          <p:spPr bwMode="auto">
            <a:xfrm>
              <a:off x="626567" y="440748"/>
              <a:ext cx="8208000" cy="720000"/>
            </a:xfrm>
            <a:prstGeom prst="rect">
              <a:avLst/>
            </a:prstGeom>
          </p:spPr>
          <p:txBody>
            <a:bodyPr vert="horz" lIns="0" tIns="0" rIns="0" bIns="0" rtlCol="0" anchor="t" anchorCtr="0">
              <a:noAutofit/>
            </a:bodyPr>
            <a:lstStyle>
              <a:lvl1pPr>
                <a:spcBef>
                  <a:spcPct val="0"/>
                </a:spcBef>
                <a:buNone/>
                <a:defRPr sz="2800" b="0">
                  <a:solidFill>
                    <a:schemeClr val="tx2"/>
                  </a:solidFill>
                  <a:latin typeface="Segoe UI Light" panose="020B0502040204020203" pitchFamily="34" charset="0"/>
                  <a:ea typeface="+mj-ea"/>
                  <a:cs typeface="Segoe UI Light" panose="020B0502040204020203" pitchFamily="34" charset="0"/>
                </a:defRPr>
              </a:lvl1pPr>
            </a:lstStyle>
            <a:p>
              <a:pPr algn="l" rtl="0"/>
              <a:r>
                <a:rPr lang="en-US" sz="2200" b="1" i="0" u="none" baseline="0">
                  <a:solidFill>
                    <a:srgbClr val="00646E"/>
                  </a:solidFill>
                  <a:latin typeface="Arial"/>
                </a:rPr>
                <a:t>Table of contents</a:t>
              </a:r>
              <a:endParaRPr lang="en-US" altLang="en-US" sz="2200" b="1" dirty="0">
                <a:solidFill>
                  <a:srgbClr val="00646E"/>
                </a:solidFill>
                <a:latin typeface="Arial"/>
              </a:endParaRPr>
            </a:p>
          </p:txBody>
        </p:sp>
        <p:sp>
          <p:nvSpPr>
            <p:cNvPr id="4" name="MIO_AGENDA_ELEMENT_ELEMENTNUMBER_1">
              <a:hlinkClick r:id="rId27" action="ppaction://hlinksldjump"/>
            </p:cNvPr>
            <p:cNvSpPr>
              <a:spLocks/>
            </p:cNvSpPr>
            <p:nvPr>
              <p:custDataLst>
                <p:tags r:id="rId3"/>
              </p:custDataLst>
            </p:nvPr>
          </p:nvSpPr>
          <p:spPr>
            <a:xfrm>
              <a:off x="626567" y="144880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a:t>
              </a:r>
              <a:endParaRPr lang="en-US" sz="1200" dirty="0">
                <a:solidFill>
                  <a:schemeClr val="bg1"/>
                </a:solidFill>
              </a:endParaRPr>
            </a:p>
          </p:txBody>
        </p:sp>
        <p:sp>
          <p:nvSpPr>
            <p:cNvPr id="3" name="MIO_AGENDA_ELEMENT_TITEL_1">
              <a:hlinkClick r:id="rId27" action="ppaction://hlinksldjump"/>
            </p:cNvPr>
            <p:cNvSpPr>
              <a:spLocks/>
            </p:cNvSpPr>
            <p:nvPr>
              <p:custDataLst>
                <p:tags r:id="rId4"/>
              </p:custDataLst>
            </p:nvPr>
          </p:nvSpPr>
          <p:spPr>
            <a:xfrm>
              <a:off x="1130623" y="144880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Introduction</a:t>
              </a:r>
              <a:endParaRPr lang="en-US" dirty="0">
                <a:solidFill>
                  <a:srgbClr val="3C464B">
                    <a:lumMod val="100000"/>
                  </a:srgbClr>
                </a:solidFill>
              </a:endParaRPr>
            </a:p>
          </p:txBody>
        </p:sp>
        <p:sp>
          <p:nvSpPr>
            <p:cNvPr id="6" name="MIO_AGENDA_ELEMENT_ELEMENTNUMBER_2">
              <a:hlinkClick r:id="rId28" action="ppaction://hlinksldjump"/>
            </p:cNvPr>
            <p:cNvSpPr>
              <a:spLocks/>
            </p:cNvSpPr>
            <p:nvPr>
              <p:custDataLst>
                <p:tags r:id="rId5"/>
              </p:custDataLst>
            </p:nvPr>
          </p:nvSpPr>
          <p:spPr>
            <a:xfrm>
              <a:off x="626567" y="189977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2</a:t>
              </a:r>
              <a:endParaRPr lang="en-US" sz="1200" dirty="0">
                <a:solidFill>
                  <a:schemeClr val="bg1"/>
                </a:solidFill>
              </a:endParaRPr>
            </a:p>
          </p:txBody>
        </p:sp>
        <p:sp>
          <p:nvSpPr>
            <p:cNvPr id="5" name="MIO_AGENDA_ELEMENT_TITEL_2">
              <a:hlinkClick r:id="rId28" action="ppaction://hlinksldjump"/>
            </p:cNvPr>
            <p:cNvSpPr>
              <a:spLocks/>
            </p:cNvSpPr>
            <p:nvPr>
              <p:custDataLst>
                <p:tags r:id="rId6"/>
              </p:custDataLst>
            </p:nvPr>
          </p:nvSpPr>
          <p:spPr>
            <a:xfrm>
              <a:off x="1130623" y="189977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Single-axis drives AC/AC</a:t>
              </a:r>
              <a:endParaRPr lang="en-US" dirty="0">
                <a:solidFill>
                  <a:srgbClr val="3C464B">
                    <a:lumMod val="100000"/>
                  </a:srgbClr>
                </a:solidFill>
              </a:endParaRPr>
            </a:p>
          </p:txBody>
        </p:sp>
        <p:sp>
          <p:nvSpPr>
            <p:cNvPr id="8" name="MIO_AGENDA_ELEMENT_ELEMENTNUMBER_3">
              <a:hlinkClick r:id="rId29" action="ppaction://hlinksldjump"/>
            </p:cNvPr>
            <p:cNvSpPr>
              <a:spLocks/>
            </p:cNvSpPr>
            <p:nvPr>
              <p:custDataLst>
                <p:tags r:id="rId7"/>
              </p:custDataLst>
            </p:nvPr>
          </p:nvSpPr>
          <p:spPr>
            <a:xfrm>
              <a:off x="626567" y="2350746"/>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3</a:t>
              </a:r>
              <a:endParaRPr lang="en-US" sz="1200" dirty="0">
                <a:solidFill>
                  <a:schemeClr val="bg1"/>
                </a:solidFill>
              </a:endParaRPr>
            </a:p>
          </p:txBody>
        </p:sp>
        <p:sp>
          <p:nvSpPr>
            <p:cNvPr id="7" name="MIO_AGENDA_ELEMENT_TITEL_3">
              <a:hlinkClick r:id="rId29" action="ppaction://hlinksldjump"/>
            </p:cNvPr>
            <p:cNvSpPr>
              <a:spLocks/>
            </p:cNvSpPr>
            <p:nvPr>
              <p:custDataLst>
                <p:tags r:id="rId8"/>
              </p:custDataLst>
            </p:nvPr>
          </p:nvSpPr>
          <p:spPr>
            <a:xfrm>
              <a:off x="1130623" y="2350746"/>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Multi-axis drives DC/AC</a:t>
              </a:r>
              <a:endParaRPr lang="en-US" dirty="0">
                <a:solidFill>
                  <a:srgbClr val="3C464B">
                    <a:lumMod val="100000"/>
                  </a:srgbClr>
                </a:solidFill>
              </a:endParaRPr>
            </a:p>
          </p:txBody>
        </p:sp>
        <p:sp>
          <p:nvSpPr>
            <p:cNvPr id="10" name="MIO_AGENDA_ELEMENT_ELEMENTNUMBER_4">
              <a:hlinkClick r:id="rId30" action="ppaction://hlinksldjump"/>
            </p:cNvPr>
            <p:cNvSpPr>
              <a:spLocks/>
            </p:cNvSpPr>
            <p:nvPr>
              <p:custDataLst>
                <p:tags r:id="rId9"/>
              </p:custDataLst>
            </p:nvPr>
          </p:nvSpPr>
          <p:spPr>
            <a:xfrm>
              <a:off x="626567" y="2801715"/>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4</a:t>
              </a:r>
              <a:endParaRPr lang="en-US" sz="1200" dirty="0">
                <a:solidFill>
                  <a:schemeClr val="bg1"/>
                </a:solidFill>
              </a:endParaRPr>
            </a:p>
          </p:txBody>
        </p:sp>
        <p:sp>
          <p:nvSpPr>
            <p:cNvPr id="9" name="MIO_AGENDA_ELEMENT_TITEL_4">
              <a:hlinkClick r:id="rId30" action="ppaction://hlinksldjump"/>
            </p:cNvPr>
            <p:cNvSpPr>
              <a:spLocks/>
            </p:cNvSpPr>
            <p:nvPr>
              <p:custDataLst>
                <p:tags r:id="rId10"/>
              </p:custDataLst>
            </p:nvPr>
          </p:nvSpPr>
          <p:spPr>
            <a:xfrm>
              <a:off x="1130623" y="2801715"/>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SINAMICS S120M distributed servo drive</a:t>
              </a:r>
              <a:endParaRPr lang="en-US" dirty="0">
                <a:solidFill>
                  <a:srgbClr val="3C464B">
                    <a:lumMod val="100000"/>
                  </a:srgbClr>
                </a:solidFill>
              </a:endParaRPr>
            </a:p>
          </p:txBody>
        </p:sp>
        <p:sp>
          <p:nvSpPr>
            <p:cNvPr id="12" name="MIO_AGENDA_ELEMENT_ELEMENTNUMBER_5">
              <a:hlinkClick r:id="rId31" action="ppaction://hlinksldjump"/>
            </p:cNvPr>
            <p:cNvSpPr>
              <a:spLocks/>
            </p:cNvSpPr>
            <p:nvPr>
              <p:custDataLst>
                <p:tags r:id="rId11"/>
              </p:custDataLst>
            </p:nvPr>
          </p:nvSpPr>
          <p:spPr>
            <a:xfrm>
              <a:off x="626567" y="3252684"/>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5</a:t>
              </a:r>
              <a:endParaRPr lang="en-US" sz="1200" dirty="0">
                <a:solidFill>
                  <a:schemeClr val="bg1"/>
                </a:solidFill>
              </a:endParaRPr>
            </a:p>
          </p:txBody>
        </p:sp>
        <p:sp>
          <p:nvSpPr>
            <p:cNvPr id="11" name="MIO_AGENDA_ELEMENT_TITEL_5">
              <a:hlinkClick r:id="rId31" action="ppaction://hlinksldjump"/>
            </p:cNvPr>
            <p:cNvSpPr>
              <a:spLocks/>
            </p:cNvSpPr>
            <p:nvPr>
              <p:custDataLst>
                <p:tags r:id="rId12"/>
              </p:custDataLst>
            </p:nvPr>
          </p:nvSpPr>
          <p:spPr>
            <a:xfrm>
              <a:off x="1130623" y="3252684"/>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SIMOTICS motors &amp; DRIVE-CLiQ</a:t>
              </a:r>
              <a:endParaRPr lang="en-US" dirty="0">
                <a:solidFill>
                  <a:srgbClr val="3C464B">
                    <a:lumMod val="100000"/>
                  </a:srgbClr>
                </a:solidFill>
              </a:endParaRPr>
            </a:p>
          </p:txBody>
        </p:sp>
        <p:sp>
          <p:nvSpPr>
            <p:cNvPr id="26" name="MIO_AGENDA_ELEMENT_ELEMENTNUMBER_6"/>
            <p:cNvSpPr>
              <a:spLocks/>
            </p:cNvSpPr>
            <p:nvPr>
              <p:custDataLst>
                <p:tags r:id="rId13"/>
              </p:custDataLst>
            </p:nvPr>
          </p:nvSpPr>
          <p:spPr>
            <a:xfrm>
              <a:off x="626567" y="3703653"/>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1" i="0" u="none" baseline="0">
                  <a:solidFill>
                    <a:schemeClr val="bg1"/>
                  </a:solidFill>
                </a:rPr>
                <a:t>6</a:t>
              </a:r>
              <a:endParaRPr lang="en-US" sz="1200" b="1" dirty="0">
                <a:solidFill>
                  <a:schemeClr val="bg1"/>
                </a:solidFill>
              </a:endParaRPr>
            </a:p>
          </p:txBody>
        </p:sp>
        <p:sp>
          <p:nvSpPr>
            <p:cNvPr id="25" name="MIO_AGENDA_ELEMENT_TITEL_6"/>
            <p:cNvSpPr>
              <a:spLocks/>
            </p:cNvSpPr>
            <p:nvPr>
              <p:custDataLst>
                <p:tags r:id="rId14"/>
              </p:custDataLst>
            </p:nvPr>
          </p:nvSpPr>
          <p:spPr>
            <a:xfrm>
              <a:off x="1130623" y="3703653"/>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1" i="0" u="none" baseline="0">
                  <a:solidFill>
                    <a:srgbClr val="3C464B">
                      <a:lumMod val="100000"/>
                    </a:srgbClr>
                  </a:solidFill>
                </a:rPr>
                <a:t>Communication </a:t>
              </a:r>
              <a:endParaRPr lang="en-US" b="1" dirty="0">
                <a:solidFill>
                  <a:srgbClr val="3C464B">
                    <a:lumMod val="100000"/>
                  </a:srgbClr>
                </a:solidFill>
              </a:endParaRPr>
            </a:p>
          </p:txBody>
        </p:sp>
        <p:sp>
          <p:nvSpPr>
            <p:cNvPr id="16" name="MIO_AGENDA_ELEMENT_ELEMENTNUMBER_7">
              <a:hlinkClick r:id="rId32" action="ppaction://hlinksldjump"/>
            </p:cNvPr>
            <p:cNvSpPr>
              <a:spLocks/>
            </p:cNvSpPr>
            <p:nvPr>
              <p:custDataLst>
                <p:tags r:id="rId15"/>
              </p:custDataLst>
            </p:nvPr>
          </p:nvSpPr>
          <p:spPr>
            <a:xfrm>
              <a:off x="626567" y="4154622"/>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7</a:t>
              </a:r>
              <a:endParaRPr lang="en-US" sz="1200" dirty="0">
                <a:solidFill>
                  <a:schemeClr val="bg1"/>
                </a:solidFill>
              </a:endParaRPr>
            </a:p>
          </p:txBody>
        </p:sp>
        <p:sp>
          <p:nvSpPr>
            <p:cNvPr id="15" name="MIO_AGENDA_ELEMENT_TITEL_7">
              <a:hlinkClick r:id="rId32" action="ppaction://hlinksldjump"/>
            </p:cNvPr>
            <p:cNvSpPr>
              <a:spLocks/>
            </p:cNvSpPr>
            <p:nvPr>
              <p:custDataLst>
                <p:tags r:id="rId16"/>
              </p:custDataLst>
            </p:nvPr>
          </p:nvSpPr>
          <p:spPr>
            <a:xfrm>
              <a:off x="1130623" y="4154622"/>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Safety Integrated</a:t>
              </a:r>
              <a:endParaRPr lang="en-US" dirty="0">
                <a:solidFill>
                  <a:srgbClr val="3C464B">
                    <a:lumMod val="100000"/>
                  </a:srgbClr>
                </a:solidFill>
              </a:endParaRPr>
            </a:p>
          </p:txBody>
        </p:sp>
        <p:sp>
          <p:nvSpPr>
            <p:cNvPr id="18" name="MIO_AGENDA_ELEMENT_ELEMENTNUMBER_8">
              <a:hlinkClick r:id="rId33" action="ppaction://hlinksldjump"/>
            </p:cNvPr>
            <p:cNvSpPr>
              <a:spLocks/>
            </p:cNvSpPr>
            <p:nvPr>
              <p:custDataLst>
                <p:tags r:id="rId17"/>
              </p:custDataLst>
            </p:nvPr>
          </p:nvSpPr>
          <p:spPr>
            <a:xfrm>
              <a:off x="626567" y="4605591"/>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8</a:t>
              </a:r>
              <a:endParaRPr lang="en-US" sz="1200" dirty="0">
                <a:solidFill>
                  <a:schemeClr val="bg1"/>
                </a:solidFill>
              </a:endParaRPr>
            </a:p>
          </p:txBody>
        </p:sp>
        <p:sp>
          <p:nvSpPr>
            <p:cNvPr id="17" name="MIO_AGENDA_ELEMENT_TITEL_8">
              <a:hlinkClick r:id="rId33" action="ppaction://hlinksldjump"/>
            </p:cNvPr>
            <p:cNvSpPr>
              <a:spLocks/>
            </p:cNvSpPr>
            <p:nvPr>
              <p:custDataLst>
                <p:tags r:id="rId18"/>
              </p:custDataLst>
            </p:nvPr>
          </p:nvSpPr>
          <p:spPr>
            <a:xfrm>
              <a:off x="1130623" y="4605591"/>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Firmware functionality</a:t>
              </a:r>
              <a:endParaRPr lang="en-US" dirty="0">
                <a:solidFill>
                  <a:srgbClr val="3C464B">
                    <a:lumMod val="100000"/>
                  </a:srgbClr>
                </a:solidFill>
              </a:endParaRPr>
            </a:p>
          </p:txBody>
        </p:sp>
        <p:sp>
          <p:nvSpPr>
            <p:cNvPr id="20" name="MIO_AGENDA_ELEMENT_ELEMENTNUMBER_9">
              <a:hlinkClick r:id="rId34" action="ppaction://hlinksldjump"/>
            </p:cNvPr>
            <p:cNvSpPr>
              <a:spLocks/>
            </p:cNvSpPr>
            <p:nvPr>
              <p:custDataLst>
                <p:tags r:id="rId19"/>
              </p:custDataLst>
            </p:nvPr>
          </p:nvSpPr>
          <p:spPr>
            <a:xfrm>
              <a:off x="626567" y="5056559"/>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9</a:t>
              </a:r>
              <a:endParaRPr lang="en-US" sz="1200" dirty="0">
                <a:solidFill>
                  <a:schemeClr val="bg1"/>
                </a:solidFill>
              </a:endParaRPr>
            </a:p>
          </p:txBody>
        </p:sp>
        <p:sp>
          <p:nvSpPr>
            <p:cNvPr id="19" name="MIO_AGENDA_ELEMENT_TITEL_9">
              <a:hlinkClick r:id="rId34" action="ppaction://hlinksldjump"/>
            </p:cNvPr>
            <p:cNvSpPr>
              <a:spLocks/>
            </p:cNvSpPr>
            <p:nvPr>
              <p:custDataLst>
                <p:tags r:id="rId20"/>
              </p:custDataLst>
            </p:nvPr>
          </p:nvSpPr>
          <p:spPr>
            <a:xfrm>
              <a:off x="1130623" y="5056559"/>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Engineering tools</a:t>
              </a:r>
              <a:endParaRPr lang="en-US" dirty="0">
                <a:solidFill>
                  <a:srgbClr val="3C464B">
                    <a:lumMod val="100000"/>
                  </a:srgbClr>
                </a:solidFill>
              </a:endParaRPr>
            </a:p>
          </p:txBody>
        </p:sp>
        <p:sp>
          <p:nvSpPr>
            <p:cNvPr id="22" name="MIO_AGENDA_ELEMENT_ELEMENTNUMBER_10">
              <a:hlinkClick r:id="rId35" action="ppaction://hlinksldjump"/>
            </p:cNvPr>
            <p:cNvSpPr>
              <a:spLocks/>
            </p:cNvSpPr>
            <p:nvPr>
              <p:custDataLst>
                <p:tags r:id="rId21"/>
              </p:custDataLst>
            </p:nvPr>
          </p:nvSpPr>
          <p:spPr>
            <a:xfrm>
              <a:off x="626567" y="5507528"/>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10</a:t>
              </a:r>
              <a:endParaRPr lang="en-US" sz="1200" dirty="0">
                <a:solidFill>
                  <a:schemeClr val="bg1"/>
                </a:solidFill>
              </a:endParaRPr>
            </a:p>
          </p:txBody>
        </p:sp>
        <p:sp>
          <p:nvSpPr>
            <p:cNvPr id="21" name="MIO_AGENDA_ELEMENT_TITEL_10">
              <a:hlinkClick r:id="rId35" action="ppaction://hlinksldjump"/>
            </p:cNvPr>
            <p:cNvSpPr>
              <a:spLocks/>
            </p:cNvSpPr>
            <p:nvPr>
              <p:custDataLst>
                <p:tags r:id="rId22"/>
              </p:custDataLst>
            </p:nvPr>
          </p:nvSpPr>
          <p:spPr>
            <a:xfrm>
              <a:off x="1130623" y="5507528"/>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Digitalization</a:t>
              </a:r>
              <a:endParaRPr lang="en-US" dirty="0">
                <a:solidFill>
                  <a:srgbClr val="3C464B">
                    <a:lumMod val="100000"/>
                  </a:srgbClr>
                </a:solidFill>
              </a:endParaRPr>
            </a:p>
          </p:txBody>
        </p:sp>
        <p:sp>
          <p:nvSpPr>
            <p:cNvPr id="24" name="MIO_AGENDA_ELEMENT_ELEMENTNUMBER_11">
              <a:hlinkClick r:id="rId36" action="ppaction://hlinksldjump"/>
            </p:cNvPr>
            <p:cNvSpPr>
              <a:spLocks/>
            </p:cNvSpPr>
            <p:nvPr>
              <p:custDataLst>
                <p:tags r:id="rId23"/>
              </p:custDataLst>
            </p:nvPr>
          </p:nvSpPr>
          <p:spPr>
            <a:xfrm>
              <a:off x="626567" y="5958497"/>
              <a:ext cx="252000" cy="242817"/>
            </a:xfrm>
            <a:prstGeom prst="rect">
              <a:avLst/>
            </a:prstGeom>
            <a:solidFill>
              <a:srgbClr val="50BED7"/>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US" sz="1200" b="0" i="0" u="none" baseline="0">
                  <a:solidFill>
                    <a:schemeClr val="bg1"/>
                  </a:solidFill>
                </a:rPr>
                <a:t>11</a:t>
              </a:r>
              <a:endParaRPr lang="en-US" sz="1200" dirty="0">
                <a:solidFill>
                  <a:schemeClr val="bg1"/>
                </a:solidFill>
              </a:endParaRPr>
            </a:p>
          </p:txBody>
        </p:sp>
        <p:sp>
          <p:nvSpPr>
            <p:cNvPr id="23" name="MIO_AGENDA_ELEMENT_TITEL_11">
              <a:hlinkClick r:id="rId36" action="ppaction://hlinksldjump"/>
            </p:cNvPr>
            <p:cNvSpPr>
              <a:spLocks/>
            </p:cNvSpPr>
            <p:nvPr>
              <p:custDataLst>
                <p:tags r:id="rId24"/>
              </p:custDataLst>
            </p:nvPr>
          </p:nvSpPr>
          <p:spPr>
            <a:xfrm>
              <a:off x="1130623" y="5958497"/>
              <a:ext cx="5652000" cy="242817"/>
            </a:xfrm>
            <a:prstGeom prst="rect">
              <a:avLst/>
            </a:prstGeom>
            <a:no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rtl="0"/>
              <a:r>
                <a:rPr lang="en-US" b="0" i="0" u="none" baseline="0">
                  <a:solidFill>
                    <a:srgbClr val="3C464B">
                      <a:lumMod val="100000"/>
                    </a:srgbClr>
                  </a:solidFill>
                </a:rPr>
                <a:t>Support</a:t>
              </a:r>
              <a:endParaRPr lang="en-US" dirty="0">
                <a:solidFill>
                  <a:srgbClr val="3C464B">
                    <a:lumMod val="100000"/>
                  </a:srgbClr>
                </a:solidFill>
              </a:endParaRPr>
            </a:p>
          </p:txBody>
        </p:sp>
      </p:grpSp>
      <p:sp>
        <p:nvSpPr>
          <p:cNvPr id="13" name="Foliennummernplatzhalter 12">
            <a:extLst>
              <a:ext uri="{FF2B5EF4-FFF2-40B4-BE49-F238E27FC236}">
                <a16:creationId xmlns:a16="http://schemas.microsoft.com/office/drawing/2014/main" id="{1335E452-A9CF-4134-9BEC-A376BCBF95F3}"/>
              </a:ext>
            </a:extLst>
          </p:cNvPr>
          <p:cNvSpPr>
            <a:spLocks noGrp="1"/>
          </p:cNvSpPr>
          <p:nvPr>
            <p:ph type="sldNum" sz="quarter" idx="12"/>
          </p:nvPr>
        </p:nvSpPr>
        <p:spPr/>
        <p:txBody>
          <a:bodyPr/>
          <a:lstStyle/>
          <a:p>
            <a:r>
              <a:rPr lang="en-US" dirty="0"/>
              <a:t>Page </a:t>
            </a:r>
            <a:fld id="{99E26495-FA13-4534-B451-FB78AC0E3177}" type="slidenum">
              <a:rPr lang="en-US" smtClean="0"/>
              <a:pPr/>
              <a:t>98</a:t>
            </a:fld>
            <a:endParaRPr lang="en-US" dirty="0"/>
          </a:p>
        </p:txBody>
      </p:sp>
    </p:spTree>
    <p:extLst>
      <p:ext uri="{BB962C8B-B14F-4D97-AF65-F5344CB8AC3E}">
        <p14:creationId xmlns:p14="http://schemas.microsoft.com/office/powerpoint/2010/main" val="35815822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extLst>
              <p:ext uri="{D42A27DB-BD31-4B8C-83A1-F6EECF244321}">
                <p14:modId xmlns:p14="http://schemas.microsoft.com/office/powerpoint/2010/main" val="2262005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2"/>
            </p:custDataLst>
          </p:nvPr>
        </p:nvSpPr>
        <p:spPr bwMode="auto">
          <a:xfrm>
            <a:off x="0" y="0"/>
            <a:ext cx="158750" cy="158750"/>
          </a:xfrm>
          <a:prstGeom prst="rect">
            <a:avLst/>
          </a:prstGeom>
          <a:solidFill>
            <a:srgbClr val="7030A0">
              <a:alpha val="43922"/>
            </a:srgbClr>
          </a:solidFill>
          <a:ln>
            <a:noFill/>
          </a:ln>
          <a:effectLst/>
        </p:spPr>
        <p:txBody>
          <a:bodyPr wrap="none" lIns="0" tIns="0" rIns="0" bIns="0" numCol="1" spcCol="0" rtlCol="0" anchor="ctr">
            <a:noAutofit/>
          </a:bodyPr>
          <a:lstStyle/>
          <a:p>
            <a:pPr algn="ctr">
              <a:spcBef>
                <a:spcPct val="0"/>
              </a:spcBef>
              <a:buFont typeface="Wingdings" charset="0"/>
              <a:buNone/>
            </a:pPr>
            <a:endParaRPr lang="en-US" sz="2200" b="1" u="none" dirty="0">
              <a:solidFill>
                <a:srgbClr val="000000"/>
              </a:solidFill>
              <a:latin typeface="Arial"/>
              <a:ea typeface="+mj-ea"/>
              <a:cs typeface="Arial"/>
              <a:sym typeface="Arial"/>
            </a:endParaRPr>
          </a:p>
        </p:txBody>
      </p:sp>
      <p:sp>
        <p:nvSpPr>
          <p:cNvPr id="6" name="Titel 5"/>
          <p:cNvSpPr>
            <a:spLocks noGrp="1"/>
          </p:cNvSpPr>
          <p:nvPr>
            <p:ph type="title"/>
          </p:nvPr>
        </p:nvSpPr>
        <p:spPr/>
        <p:txBody>
          <a:bodyPr/>
          <a:lstStyle/>
          <a:p>
            <a:r>
              <a:rPr lang="en-US"/>
              <a:t>Various fieldbuses for high-performance communication</a:t>
            </a:r>
            <a:endParaRPr lang="en-US" dirty="0"/>
          </a:p>
        </p:txBody>
      </p:sp>
      <p:sp>
        <p:nvSpPr>
          <p:cNvPr id="7" name="Inhaltsplatzhalter 5"/>
          <p:cNvSpPr txBox="1">
            <a:spLocks/>
          </p:cNvSpPr>
          <p:nvPr/>
        </p:nvSpPr>
        <p:spPr>
          <a:xfrm>
            <a:off x="627063" y="1462243"/>
            <a:ext cx="11088686" cy="634609"/>
          </a:xfrm>
          <a:prstGeom prst="rect">
            <a:avLst/>
          </a:prstGeom>
          <a:solidFill>
            <a:srgbClr val="0F8287"/>
          </a:solidFill>
        </p:spPr>
        <p:txBody>
          <a:bodyPr anchor="ct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lvl="2">
              <a:buSzPct val="100000"/>
              <a:buFontTx/>
              <a:buNone/>
            </a:pPr>
            <a:r>
              <a:rPr lang="en-US" b="1" kern="0">
                <a:solidFill>
                  <a:schemeClr val="lt1"/>
                </a:solidFill>
              </a:rPr>
              <a:t>Simplified communication based on standardized telegrams</a:t>
            </a:r>
            <a:endParaRPr lang="en-US" b="1" kern="0" dirty="0">
              <a:solidFill>
                <a:schemeClr val="lt1"/>
              </a:solidFill>
            </a:endParaRPr>
          </a:p>
        </p:txBody>
      </p:sp>
      <p:sp>
        <p:nvSpPr>
          <p:cNvPr id="8" name="Rechteck 7"/>
          <p:cNvSpPr/>
          <p:nvPr/>
        </p:nvSpPr>
        <p:spPr bwMode="auto">
          <a:xfrm>
            <a:off x="3218854" y="2132856"/>
            <a:ext cx="8496895" cy="432048"/>
          </a:xfrm>
          <a:prstGeom prst="rect">
            <a:avLst/>
          </a:prstGeom>
          <a:solidFill>
            <a:srgbClr val="32A0A0"/>
          </a:solidFill>
          <a:ln w="9525">
            <a:solidFill>
              <a:schemeClr val="l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r>
              <a:rPr lang="en-US" b="1">
                <a:solidFill>
                  <a:schemeClr val="lt1"/>
                </a:solidFill>
              </a:rPr>
              <a:t>Detailed description </a:t>
            </a:r>
            <a:endParaRPr lang="en-US" altLang="de-DE" b="1" dirty="0">
              <a:solidFill>
                <a:schemeClr val="lt1"/>
              </a:solidFill>
            </a:endParaRPr>
          </a:p>
        </p:txBody>
      </p:sp>
      <p:sp>
        <p:nvSpPr>
          <p:cNvPr id="9" name="Inhaltsplatzhalter 6"/>
          <p:cNvSpPr txBox="1">
            <a:spLocks/>
          </p:cNvSpPr>
          <p:nvPr/>
        </p:nvSpPr>
        <p:spPr>
          <a:xfrm>
            <a:off x="3218854" y="2564904"/>
            <a:ext cx="8496895" cy="3636404"/>
          </a:xfrm>
          <a:prstGeom prst="rect">
            <a:avLst/>
          </a:prstGeom>
          <a:solidFill>
            <a:schemeClr val="lt1"/>
          </a:solidFill>
          <a:ln>
            <a:solidFill>
              <a:srgbClr val="41AAAA"/>
            </a:solidFill>
          </a:ln>
        </p:spPr>
        <p:txBody>
          <a:bodyPr lIns="108000" tIns="144000" rIns="10800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6pPr>
            <a:lvl7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7pPr>
            <a:lvl8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8pPr>
            <a:lvl9pPr marL="720000" indent="-180000" algn="l" rtl="0" eaLnBrk="1" fontAlgn="base" hangingPunct="1">
              <a:lnSpc>
                <a:spcPct val="110000"/>
              </a:lnSpc>
              <a:spcBef>
                <a:spcPct val="0"/>
              </a:spcBef>
              <a:spcAft>
                <a:spcPct val="0"/>
              </a:spcAft>
              <a:buClr>
                <a:schemeClr val="accent1"/>
              </a:buClr>
              <a:buFont typeface="Arial" panose="020B0604020202020204" pitchFamily="34" charset="0"/>
              <a:buChar char="•"/>
              <a:defRPr>
                <a:solidFill>
                  <a:schemeClr val="tx1"/>
                </a:solidFill>
                <a:latin typeface="+mn-lt"/>
                <a:ea typeface="+mn-ea"/>
              </a:defRPr>
            </a:lvl9pPr>
          </a:lstStyle>
          <a:p>
            <a:pPr marL="173038">
              <a:lnSpc>
                <a:spcPct val="100000"/>
              </a:lnSpc>
              <a:spcBef>
                <a:spcPts val="600"/>
              </a:spcBef>
            </a:pPr>
            <a:r>
              <a:rPr lang="en-US" sz="1600" dirty="0"/>
              <a:t>SINAMICS S120 supports </a:t>
            </a:r>
            <a:r>
              <a:rPr lang="en-US" sz="1600" b="1" dirty="0"/>
              <a:t>PROFINET, </a:t>
            </a:r>
            <a:r>
              <a:rPr lang="en-US" sz="1600" dirty="0"/>
              <a:t>the standard fieldbus of the TIA concept. PROFINET based on Ethernet-TCP/IP – supplementing PROFIBUS technology for applications where fast data communication via Ethernet networks in conjunction with industrial IT functions are required. </a:t>
            </a:r>
            <a:br>
              <a:rPr lang="en-US" sz="1600" dirty="0"/>
            </a:br>
            <a:r>
              <a:rPr lang="en-US" sz="1600" dirty="0"/>
              <a:t>With S120 and PROFINET, solutions can be implemented for the complete range of drive technology – up to isochronous motion control applications.</a:t>
            </a:r>
            <a:endParaRPr lang="en-US" sz="1600" kern="0" dirty="0"/>
          </a:p>
          <a:p>
            <a:pPr marL="173038">
              <a:lnSpc>
                <a:spcPct val="100000"/>
              </a:lnSpc>
              <a:spcBef>
                <a:spcPts val="600"/>
              </a:spcBef>
            </a:pPr>
            <a:r>
              <a:rPr lang="en-US" sz="1600" dirty="0"/>
              <a:t>SINAMICS S120 supports </a:t>
            </a:r>
            <a:r>
              <a:rPr lang="en-US" sz="1600" b="1" dirty="0"/>
              <a:t>PROFIBUS DP</a:t>
            </a:r>
            <a:r>
              <a:rPr lang="en-US" sz="1600" dirty="0"/>
              <a:t>. It provides a high-performance, system-wide communication network which links all automation components: HMI (operator control and</a:t>
            </a:r>
          </a:p>
          <a:p>
            <a:pPr marL="173038">
              <a:lnSpc>
                <a:spcPct val="100000"/>
              </a:lnSpc>
              <a:spcBef>
                <a:spcPts val="600"/>
              </a:spcBef>
            </a:pPr>
            <a:r>
              <a:rPr lang="en-US" sz="1600" dirty="0"/>
              <a:t>monitoring), open-loop control, drives and peripherals (I/O).</a:t>
            </a:r>
          </a:p>
          <a:p>
            <a:pPr marL="173038"/>
            <a:endParaRPr lang="en-US" sz="1400" dirty="0"/>
          </a:p>
          <a:p>
            <a:pPr marL="173038"/>
            <a:r>
              <a:rPr lang="en-US" sz="1400" dirty="0">
                <a:solidFill>
                  <a:srgbClr val="3C464B"/>
                </a:solidFill>
              </a:rPr>
              <a:t>Additional details are provided in Catalog D 21.4 SINAMICS S120 and SIMOTICS</a:t>
            </a:r>
          </a:p>
          <a:p>
            <a:pPr marL="173038">
              <a:lnSpc>
                <a:spcPct val="100000"/>
              </a:lnSpc>
              <a:spcBef>
                <a:spcPts val="0"/>
              </a:spcBef>
            </a:pPr>
            <a:r>
              <a:rPr lang="en-US" sz="1400" kern="0" dirty="0">
                <a:hlinkClick r:id="rId7"/>
              </a:rPr>
              <a:t>www.siemens.com/d21-4</a:t>
            </a:r>
            <a:endParaRPr lang="en-US" sz="1400" kern="0" dirty="0"/>
          </a:p>
          <a:p>
            <a:endParaRPr lang="en-US" sz="1400" kern="0" dirty="0"/>
          </a:p>
        </p:txBody>
      </p:sp>
      <p:pic>
        <p:nvPicPr>
          <p:cNvPr id="434179" name="Picture 3" descr="D:\02_F80\00_Daten\05_Bilder\Produktbilder_PLM_Safety\Safety und Profinet\Profinet.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7062" y="4473116"/>
            <a:ext cx="2438623" cy="1728192"/>
          </a:xfrm>
          <a:prstGeom prst="rect">
            <a:avLst/>
          </a:prstGeom>
          <a:noFill/>
          <a:extLst>
            <a:ext uri="{909E8E84-426E-40DD-AFC4-6F175D3DCCD1}">
              <a14:hiddenFill xmlns:a14="http://schemas.microsoft.com/office/drawing/2010/main">
                <a:solidFill>
                  <a:srgbClr val="FFFFFF"/>
                </a:solidFill>
              </a14:hiddenFill>
            </a:ext>
          </a:extLst>
        </p:spPr>
      </p:pic>
      <p:pic>
        <p:nvPicPr>
          <p:cNvPr id="434182" name="Picture 6"/>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62939" y="2564904"/>
            <a:ext cx="1471840" cy="64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4183" name="Picture 7"/>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59940" y="3465004"/>
            <a:ext cx="1474839"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liennummernplatzhalter 2"/>
          <p:cNvSpPr>
            <a:spLocks noGrp="1"/>
          </p:cNvSpPr>
          <p:nvPr>
            <p:ph type="sldNum" sz="quarter" idx="12"/>
          </p:nvPr>
        </p:nvSpPr>
        <p:spPr>
          <a:xfrm>
            <a:off x="0" y="6598800"/>
            <a:ext cx="1764000" cy="259200"/>
          </a:xfrm>
        </p:spPr>
        <p:txBody>
          <a:bodyPr/>
          <a:lstStyle/>
          <a:p>
            <a:r>
              <a:rPr lang="en-US" dirty="0"/>
              <a:t>Page </a:t>
            </a:r>
            <a:fld id="{99E26495-FA13-4534-B451-FB78AC0E3177}" type="slidenum">
              <a:rPr lang="en-US" smtClean="0"/>
              <a:pPr/>
              <a:t>99</a:t>
            </a:fld>
            <a:endParaRPr lang="en-US" dirty="0"/>
          </a:p>
        </p:txBody>
      </p:sp>
    </p:spTree>
    <p:extLst>
      <p:ext uri="{BB962C8B-B14F-4D97-AF65-F5344CB8AC3E}">
        <p14:creationId xmlns:p14="http://schemas.microsoft.com/office/powerpoint/2010/main" val="36151339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1"/>
  <p:tag name="MIO_DBID" val="598A5C07-C27D-430B-A8FC-FA667BE665A4"/>
  <p:tag name="MIO_LASTDOWNLOADED" val="14.07.2017 13:50:07"/>
  <p:tag name="MIO_OBJECTNAME" val="DE 16:9 - Siemens 2017"/>
  <p:tag name="MIO_LASTEDITORNAME" val="Elske Meyer"/>
  <p:tag name="MIO_CHANGETRACKING" val="true"/>
  <p:tag name="THINKCELLUNDODONOTDELETE" val="0"/>
  <p:tag name="EE4P_STYLE_ID" val="040887b0-086c-4ff4-2016-b5b55c2754ed"/>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10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10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1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11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2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12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12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12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2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3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3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3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3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3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138.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139.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40.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14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4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6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6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6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6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7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17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17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7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8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8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8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18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18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18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188.xml><?xml version="1.0" encoding="utf-8"?>
<p:tagLst xmlns:a="http://schemas.openxmlformats.org/drawingml/2006/main" xmlns:r="http://schemas.openxmlformats.org/officeDocument/2006/relationships" xmlns:p="http://schemas.openxmlformats.org/presentationml/2006/main">
  <p:tag name="MIO_GUID" val="b53aac9a-6cbe-4e3e-a56f-7679e2eed34b"/>
  <p:tag name="MIO_SLIDE_HAS_HYPERLINK" val="False"/>
  <p:tag name="MIO_EK" val="583469"/>
  <p:tag name="MIO_UPDATE" val="True"/>
  <p:tag name="MIO_VERSION" val="17.02.2016 14:13:14"/>
  <p:tag name="MIO_DBID" val="598A5C07-C27D-430B-A8FC-FA667BE665A4"/>
  <p:tag name="MIO_LASTDOWNLOADED" val="29.03.2016 13:17:55"/>
  <p:tag name="MIO_OBJECTNAME" val="Headline 40 pt, Arial Bold  Subhead 20 pt, Ari (2)"/>
  <p:tag name="MIO_LASTEDITORNAME" val="Dietmar Kluge"/>
  <p:tag name="MIO_EK_DESIGN" val="579030"/>
  <p:tag name="MIO_VERSION_DESIGN" val="27.01.2016 18:24:05"/>
  <p:tag name="MIO_DBID_DESIGN" val="598A5C07-C27D-430B-A8FC-FA667BE665A4"/>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VDH76BvOT9y3wuKP8KqbRQ"/>
</p:tagLst>
</file>

<file path=ppt/tags/tag191.xml><?xml version="1.0" encoding="utf-8"?>
<p:tagLst xmlns:a="http://schemas.openxmlformats.org/drawingml/2006/main" xmlns:r="http://schemas.openxmlformats.org/officeDocument/2006/relationships" xmlns:p="http://schemas.openxmlformats.org/presentationml/2006/main">
  <p:tag name="MIO_EK" val="571013"/>
  <p:tag name="MIO_GUID" val="ed255bde-2eeb-4b9e-89b9-7210d149c9a5"/>
  <p:tag name="MIO_UPDATE" val="True"/>
  <p:tag name="MIO_VERSION" val="21.01.2016 14:09:13"/>
  <p:tag name="MIO_DBID" val="598A5C07-C27D-430B-A8FC-FA667BE665A4"/>
  <p:tag name="MIO_LASTDOWNLOADED" val="03.02.2016 15:55:38"/>
  <p:tag name="MIO_OBJECTNAME" val="16:9 Title - Logo Layer w/ claim"/>
  <p:tag name="MIO_LASTEDITORNAME" val="Dietmar Kluge"/>
</p:tagLst>
</file>

<file path=ppt/tags/tag192.xml><?xml version="1.0" encoding="utf-8"?>
<p:tagLst xmlns:a="http://schemas.openxmlformats.org/drawingml/2006/main" xmlns:r="http://schemas.openxmlformats.org/officeDocument/2006/relationships" xmlns:p="http://schemas.openxmlformats.org/presentationml/2006/main">
  <p:tag name="MIO_AGENDA_ELEMENTNAME" val="Einleitung"/>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9acd37c5-d5ca-474a-b358-c9b805ce1f81"/>
  <p:tag name="MIO_VERSION" val="31.12.9999 23:59:59"/>
  <p:tag name="MIO_DBID" val="598A5C07-C27D-430B-A8FC-FA667BE665A4"/>
  <p:tag name="MIO_LASTDOWNLOADED" val="04.10.2018 15:53:49"/>
  <p:tag name="MIO_UPDATE" val="False"/>
</p:tagLst>
</file>

<file path=ppt/tags/tag193.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194.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195.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19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9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9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9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20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21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6.xml><?xml version="1.0" encoding="utf-8"?>
<p:tagLst xmlns:a="http://schemas.openxmlformats.org/drawingml/2006/main" xmlns:r="http://schemas.openxmlformats.org/officeDocument/2006/relationships" xmlns:p="http://schemas.openxmlformats.org/presentationml/2006/main">
  <p:tag name="MIO_GUID" val="048cb584-49c0-466e-9bd0-d90d6e81763b"/>
  <p:tag name="MIO_VERSION" val="16.06.2015 07:27:30"/>
  <p:tag name="MIO_DBID" val="598A5C07-C27D-430B-A8FC-FA667BE665A4"/>
  <p:tag name="MIO_LASTDOWNLOADED" val="16.06.2015 07:27:30"/>
  <p:tag name="MIO_OBJECTNAME" val="SINAMICS S120"/>
  <p:tag name="MIO_LASTEDITORNAME" val="Robin Walter"/>
  <p:tag name="MIO_EK_DESIGN" val="-1"/>
  <p:tag name="MIO_VERSION_DESIGN" val="01.01.0001 00:00:00"/>
  <p:tag name="CDT_NAVBARONTHISSLIDE" val="True"/>
  <p:tag name="CDT_TITLE1" val="Overview"/>
  <p:tag name="CDT_INTERSECT_SLIDE" val="False"/>
  <p:tag name="CDT_DESIGNS_NAME" val="Siemens 2013 – 16:9"/>
  <p:tag name="CDT_MASTERS_NAME" val="Free Content"/>
  <p:tag name="CDT_LAYOUT_TYPE" val="11"/>
  <p:tag name="CDT_OLDSLIDEHIDDEN" val="False"/>
  <p:tag name="CDT_OLDSLIDEINDEX" val="6"/>
  <p:tag name="MIO_UPDATE" val="Fals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MIO_GUID" val="be44a3b3-1ac4-4d39-acdf-4a165aaf556a"/>
  <p:tag name="CDT_OLDSLIDEHIDDEN" val="False"/>
  <p:tag name="CDT_OLDSLIDEINDEX" val="3"/>
  <p:tag name="MIO_EK_DESIGN" val="579030"/>
  <p:tag name="MIO_VERSION_DESIGN" val="08.03.2016 09:49:52"/>
  <p:tag name="MIO_DBID_DESIGN" val="598A5C07-C27D-430B-A8FC-FA667BE665A4"/>
  <p:tag name="CDT_DESIGNS_NAME" val="Siemens 2013 – 16:9"/>
  <p:tag name="CDT_MASTERS_NAME" val="Free Content"/>
  <p:tag name="CDT_LAYOUT_TYPE" val="11"/>
  <p:tag name="CDT_INTERSECT_SLIDE" val="False"/>
  <p:tag name="CDT_NAVBARONTHISSLIDE" val="Tru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div2uIsTT1GHiB8jHixI6Q"/>
</p:tagLst>
</file>

<file path=ppt/tags/tag221.xml><?xml version="1.0" encoding="utf-8"?>
<p:tagLst xmlns:a="http://schemas.openxmlformats.org/drawingml/2006/main" xmlns:r="http://schemas.openxmlformats.org/officeDocument/2006/relationships" xmlns:p="http://schemas.openxmlformats.org/presentationml/2006/main">
  <p:tag name="MIO_AGENDA_ELEMENTNAME" val="Einachs-Antriebe AC/AC"/>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23727e8a-2bbf-4d8f-b90e-5a23584ba00c"/>
  <p:tag name="MIO_VERSION" val="31.12.9999 23:59:59"/>
  <p:tag name="MIO_DBID" val="598A5C07-C27D-430B-A8FC-FA667BE665A4"/>
  <p:tag name="MIO_LASTDOWNLOADED" val="04.10.2018 15:53:49"/>
  <p:tag name="MIO_UPDATE" val="False"/>
</p:tagLst>
</file>

<file path=ppt/tags/tag222.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22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2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25.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226.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22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2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2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23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3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3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3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3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3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3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3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3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3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24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5.xml><?xml version="1.0" encoding="utf-8"?>
<p:tagLst xmlns:a="http://schemas.openxmlformats.org/drawingml/2006/main" xmlns:r="http://schemas.openxmlformats.org/officeDocument/2006/relationships" xmlns:p="http://schemas.openxmlformats.org/presentationml/2006/main">
  <p:tag name="MIO_GUID" val="3ae4c336-459b-49bc-8327-58845c07148c"/>
  <p:tag name="CDT_OLDSLIDEHIDDEN" val="False"/>
  <p:tag name="CDT_OLDSLIDEINDEX" val="4"/>
  <p:tag name="MIO_EK_DESIGN" val="579030"/>
  <p:tag name="MIO_VERSION_DESIGN" val="08.03.2016 09:49:52"/>
  <p:tag name="MIO_DBID_DESIGN" val="598A5C07-C27D-430B-A8FC-FA667BE665A4"/>
  <p:tag name="CDT_DESIGNS_NAME" val="Siemens 2013 – 16:9"/>
  <p:tag name="CDT_MASTERS_NAME" val="Free Content"/>
  <p:tag name="CDT_LAYOUT_TYPE" val="11"/>
  <p:tag name="CDT_INTERSECT_SLIDE" val="False"/>
  <p:tag name="CDT_NAVBARONTHISSLIDE" val="Tru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OZ5a72eHS0eiJQbObQF6EA"/>
</p:tagLst>
</file>

<file path=ppt/tags/tag248.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250.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slxWmm04QfK8IeHksjetDg"/>
</p:tagLst>
</file>

<file path=ppt/tags/tag253.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MIO_PRESI_FIRST_SLIDENUMBER" val="1"/>
  <p:tag name="MIO_EK" val="648072"/>
  <p:tag name="MIO_FALLBACK_LAYOUT" val="9"/>
  <p:tag name="MIO_SHOW_DATE" val="True"/>
  <p:tag name="MIO_SHOW_FOOTER" val="True"/>
  <p:tag name="MIO_SHOW_PAGENUMBER" val="True"/>
  <p:tag name="MIO_AVOID_BLANK_LAYOUT" val="True"/>
  <p:tag name="MIO_CD_LAYOUT_VALID_AREA" val="True"/>
  <p:tag name="MIO_NUMBER_OF_VALID_LAYOUTS" val="31"/>
  <p:tag name="MIO_HDS" val="True"/>
  <p:tag name="MIO_SKIPVERSION" val="01.01.0001 00:00:00"/>
  <p:tag name="MIO_EKGUID" val="8941752b-0e93-4098-a5ed-49a178bd4c47"/>
  <p:tag name="MIO_UPDATE" val="True"/>
  <p:tag name="MIO_VERSION" val="11.08.2017 15:42:15"/>
  <p:tag name="MIO_DBID" val="7CC31709-201B-4381-AE31-9B50840076A1"/>
  <p:tag name="MIO_LASTDOWNLOADED" val="11.08.2017 16:18:09"/>
  <p:tag name="MIO_OBJECTNAME" val="Siemens DE"/>
  <p:tag name="MIO_LASTEDITORNAME" val="Dietmar Kluge"/>
  <p:tag name="MIO_CDID" val="82f41563-61b8-46bb-9325-d9a71658a7c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gQhPi3tZR2CSe2WcnL7Aeg"/>
</p:tagLst>
</file>

<file path=ppt/tags/tag261.xml><?xml version="1.0" encoding="utf-8"?>
<p:tagLst xmlns:a="http://schemas.openxmlformats.org/drawingml/2006/main" xmlns:r="http://schemas.openxmlformats.org/officeDocument/2006/relationships" xmlns:p="http://schemas.openxmlformats.org/presentationml/2006/main">
  <p:tag name="MIO_GUID" val="cb375658-d002-4cae-97b9-fb8e7667d98b"/>
  <p:tag name="MIO_VERSION" val="20.01.2015 13:52:49"/>
  <p:tag name="MIO_DBID" val="598A5C07-C27D-430B-A8FC-FA667BE665A4"/>
  <p:tag name="MIO_LASTDOWNLOADED" val="20.01.2015 13:52:48"/>
  <p:tag name="MIO_OBJECTNAME" val="SINAMICS G120 Power Modules to address various re"/>
  <p:tag name="MIO_LASTEDITORNAME" val="Robin Walter"/>
  <p:tag name="MIO_EK_DESIGN" val="-1"/>
  <p:tag name="MIO_VERSION_DESIGN" val="01.01.0001 00:00:00"/>
  <p:tag name="CDT_NAVBARONTHISSLIDE" val="True"/>
  <p:tag name="CDT_TITLE3" val="overview"/>
  <p:tag name="CDT_DESIGNS_NAME" val="Siemens 2013 – 16:9"/>
  <p:tag name="CDT_MASTERS_NAME" val="Free Content"/>
  <p:tag name="CDT_LAYOUT_TYPE" val="11"/>
  <p:tag name="CDT_INTERSECT_SLIDE" val="False"/>
  <p:tag name="CDT_OLDSLIDEHIDDEN" val="False"/>
  <p:tag name="CDT_OLDSLIDEINDEX" val="9"/>
  <p:tag name="MIO_UPDATE" val="Fals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THINKCELLSTATEDONOTDELETE" val="kChRJLt1i0yOdqNRJOH2y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Tit2N5isR1u4u._9evM_FA"/>
</p:tagLst>
</file>

<file path=ppt/tags/tag264.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shOCJK2kS.S7ReVYFO9z1A"/>
</p:tagLst>
</file>

<file path=ppt/tags/tag267.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7.xml><?xml version="1.0" encoding="utf-8"?>
<p:tagLst xmlns:a="http://schemas.openxmlformats.org/drawingml/2006/main" xmlns:r="http://schemas.openxmlformats.org/officeDocument/2006/relationships" xmlns:p="http://schemas.openxmlformats.org/presentationml/2006/main">
  <p:tag name="MIO_EK" val="648072"/>
  <p:tag name="MIO_PRESI_FIRST_SLIDENUMBER" val="1"/>
  <p:tag name="MIO_FALLBACK_LAYOUT" val="5"/>
  <p:tag name="MIO_SHOW_DATE" val="True"/>
  <p:tag name="MIO_SHOW_FOOTER" val="True"/>
  <p:tag name="MIO_SHOW_PAGENUMBER" val="True"/>
  <p:tag name="MIO_AVOID_BLANK_LAYOUT" val="True"/>
  <p:tag name="MIO_CD_LAYOUT_VALID_AREA" val="True"/>
  <p:tag name="MIO_NUMBER_OF_VALID_LAYOUTS" val="23"/>
  <p:tag name="MIO_HDS" val="True"/>
  <p:tag name="MIO_SKIPVERSION" val="01.01.0001 00:00:00"/>
  <p:tag name="MIO_EKGUID" val="c93e2ad1-e2f6-4208-81e5-8da7c52df86e"/>
  <p:tag name="MIO_UPDATE" val="True"/>
  <p:tag name="MIO_VERSION" val="28.06.2017 14:20:13"/>
  <p:tag name="MIO_DBID" val="598A5C07-C27D-430B-A8FC-FA667BE665A4"/>
  <p:tag name="MIO_LASTDOWNLOADED" val="28.06.2017 14:27:18"/>
  <p:tag name="MIO_OBJECTNAME" val="DE 16:9 - Siemens 2017"/>
  <p:tag name="MIO_LASTEDITORNAME" val="Elske Meyer"/>
  <p:tag name="MIO_CDID" val="ba75d1f8-e04e-40da-98ff-200c67277e2b"/>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wMPPwsVzTk25YICS.AozMA"/>
</p:tagLst>
</file>

<file path=ppt/tags/tag27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Q4mpx4RxQ0aUsM6tYKcPLQ"/>
</p:tagLst>
</file>

<file path=ppt/tags/tag281.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y8yISK6_SgSthvV7tThJ2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MIO_AGENDA_ELEMENTNAME" val="Mehrachs-Antriebe DC/AC"/>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4f9f050f-2770-4f72-939c-c7c7f222a82e"/>
  <p:tag name="MIO_VERSION" val="31.12.9999 23:59:59"/>
  <p:tag name="MIO_DBID" val="598A5C07-C27D-430B-A8FC-FA667BE665A4"/>
  <p:tag name="MIO_LASTDOWNLOADED" val="04.10.2018 15:53:49"/>
  <p:tag name="MIO_UPDATE" val="False"/>
</p:tagLst>
</file>

<file path=ppt/tags/tag289.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29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4.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295.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29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9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9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3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30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31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1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12.xml><?xml version="1.0" encoding="utf-8"?>
<p:tagLst xmlns:a="http://schemas.openxmlformats.org/drawingml/2006/main" xmlns:r="http://schemas.openxmlformats.org/officeDocument/2006/relationships" xmlns:p="http://schemas.openxmlformats.org/presentationml/2006/main">
  <p:tag name="MIO_GUID" val="3ae4c336-459b-49bc-8327-58845c07148c"/>
  <p:tag name="CDT_OLDSLIDEHIDDEN" val="False"/>
  <p:tag name="CDT_OLDSLIDEINDEX" val="4"/>
  <p:tag name="MIO_EK_DESIGN" val="579030"/>
  <p:tag name="MIO_VERSION_DESIGN" val="08.03.2016 09:49:52"/>
  <p:tag name="MIO_DBID_DESIGN" val="598A5C07-C27D-430B-A8FC-FA667BE665A4"/>
  <p:tag name="CDT_DESIGNS_NAME" val="Siemens 2013 – 16:9"/>
  <p:tag name="CDT_MASTERS_NAME" val="Free Content"/>
  <p:tag name="CDT_LAYOUT_TYPE" val="11"/>
  <p:tag name="CDT_INTERSECT_SLIDE" val="False"/>
  <p:tag name="CDT_NAVBARONTHISSLIDE" val="Tru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ImNS5cpgTIWdPDU0zx6XpA"/>
</p:tagLst>
</file>

<file path=ppt/tags/tag315.xml><?xml version="1.0" encoding="utf-8"?>
<p:tagLst xmlns:a="http://schemas.openxmlformats.org/drawingml/2006/main" xmlns:r="http://schemas.openxmlformats.org/officeDocument/2006/relationships" xmlns:p="http://schemas.openxmlformats.org/presentationml/2006/main">
  <p:tag name="MIO_GUID" val="172fb15c-64c0-475b-9fb2-76a8df218e4a"/>
  <p:tag name="MIO_VERSION" val="20.01.2015 11:04:12"/>
  <p:tag name="MIO_DBID" val="598A5C07-C27D-430B-A8FC-FA667BE665A4"/>
  <p:tag name="MIO_LASTDOWNLOADED" val="20.01.2015 11:04:12"/>
  <p:tag name="MIO_OBJECTNAME" val="SINAMICS S120Overview of Power Modules / rated ou"/>
  <p:tag name="MIO_LASTEDITORNAME" val="Robin Walter"/>
  <p:tag name="MIO_EK_DESIGN" val="-1"/>
  <p:tag name="MIO_VERSION_DESIGN" val="01.01.0001 00:00:00"/>
  <p:tag name="CDT_NAVBARONTHISSLIDE" val="True"/>
  <p:tag name="CDT_DESIGNS_NAME" val="Siemens 2013 – 16:9"/>
  <p:tag name="CDT_MASTERS_NAME" val="Free Content"/>
  <p:tag name="CDT_LAYOUT_TYPE" val="11"/>
  <p:tag name="CDT_INTERSECT_SLIDE" val="False"/>
  <p:tag name="CDT_OLDSLIDEHIDDEN" val="False"/>
  <p:tag name="CDT_OLDSLIDEINDEX" val="14"/>
  <p:tag name="MIO_UPDATE" val="Fals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MIO_GUID" val="af84128a-1efa-4361-8167-476c9a03a438"/>
  <p:tag name="MIO_VERSION" val="20.01.2015 11:04:10"/>
  <p:tag name="MIO_DBID" val="598A5C07-C27D-430B-A8FC-FA667BE665A4"/>
  <p:tag name="MIO_LASTDOWNLOADED" val="20.01.2015 11:04:10"/>
  <p:tag name="MIO_OBJECTNAME" val="SINAMICS S120 System, flexible extensions for Moti"/>
  <p:tag name="MIO_LASTEDITORNAME" val="Robin Walter"/>
  <p:tag name="MIO_EK_DESIGN" val="-1"/>
  <p:tag name="MIO_VERSION_DESIGN" val="01.01.0001 00:00:00"/>
  <p:tag name="CDT_NAVBARONTHISSLIDE" val="True"/>
  <p:tag name="CDT_DESIGNS_NAME" val="Siemens 2013 – 16:9"/>
  <p:tag name="CDT_MASTERS_NAME" val="Free Content"/>
  <p:tag name="CDT_LAYOUT_TYPE" val="11"/>
  <p:tag name="CDT_INTERSECT_SLIDE" val="False"/>
  <p:tag name="CDT_OLDSLIDEHIDDEN" val="False"/>
  <p:tag name="CDT_OLDSLIDEINDEX" val="21"/>
  <p:tag name="MIO_UPDATE" val="Fals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TOvpk6vfQWW.ZRyo_2867w"/>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20.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gv7dTt76SJqXpaoUKD8xTg"/>
</p:tagLst>
</file>

<file path=ppt/tags/tag323.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IHeoOmieT4mtQgRe3c_nT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rxOxWG1FT52ovO2fp5W4RA"/>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3.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P05jOteRRneyMb.hJT4gF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yXH_hHSBQHSSbgyLJklj2g"/>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K9sfauqmQt2JDT2kmqdsiQ"/>
</p:tagLst>
</file>

<file path=ppt/tags/tag337.xml><?xml version="1.0" encoding="utf-8"?>
<p:tagLst xmlns:a="http://schemas.openxmlformats.org/drawingml/2006/main" xmlns:r="http://schemas.openxmlformats.org/officeDocument/2006/relationships" xmlns:p="http://schemas.openxmlformats.org/presentationml/2006/main">
  <p:tag name="MIO_GUID" val="51cf003b-e4c1-4933-b4c2-f26a0da2ae75"/>
  <p:tag name="MIO_VERSION" val="20.01.2015 09:55:30"/>
  <p:tag name="MIO_DBID" val="598A5C07-C27D-430B-A8FC-FA667BE665A4"/>
  <p:tag name="MIO_LASTDOWNLOADED" val="20.01.2015 09:55:30"/>
  <p:tag name="MIO_OBJECTNAME" val="Overview of the 3 infeed versions"/>
  <p:tag name="MIO_LASTEDITORNAME" val="Robin Walter"/>
  <p:tag name="MIO_EK_DESIGN" val="-1"/>
  <p:tag name="MIO_VERSION_DESIGN" val="01.01.0001 00:00:00"/>
  <p:tag name="CDT_NAVBARONTHISSLIDE" val="True"/>
  <p:tag name="CDT_DESIGNS_NAME" val="Siemens 2013 – 16:9"/>
  <p:tag name="CDT_MASTERS_NAME" val="Free Content"/>
  <p:tag name="CDT_LAYOUT_TYPE" val="11"/>
  <p:tag name="CDT_INTERSECT_SLIDE" val="False"/>
  <p:tag name="CDT_OLDSLIDEHIDDEN" val="False"/>
  <p:tag name="CDT_OLDSLIDEINDEX" val="15"/>
  <p:tag name="MIO_UPDATE" val="Fals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4.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_lkhhIo6QAava5ybtWLWg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LKDiAvAMSwGs0VejKRTwN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z5OeyTLURpeSkHg9B7DbcQ"/>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50.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f7JOmUyNSqKw2andsUckWw"/>
</p:tagLst>
</file>

<file path=ppt/tags/tag35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4Pv.V.2fSgGBPGkv3876gg"/>
</p:tagLst>
</file>

<file path=ppt/tags/tag358.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Zy62Wt5cQ1evYkAja1KaR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8DmGWxF0TBynj7zPA_1CiQ"/>
</p:tagLst>
</file>

<file path=ppt/tags/tag364.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e.0VSOl0SFqYl63xLzQK5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7wI9YEzIQXu4sgyZc0WQDA"/>
</p:tagLst>
</file>

<file path=ppt/tags/tag37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c1Q4LGvEQwagWxizZ_gJU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 name="MIO_GUID" val="22f5d372-88fb-453f-9528-762a108e2ddd"/>
  <p:tag name="MIO_SLIDE_HAS_HYPERLINK" val="False"/>
  <p:tag name="MIO_EK" val="647899"/>
  <p:tag name="MIO_UPDATE" val="True"/>
  <p:tag name="MIO_VERSION" val="15.02.2017 13:53:56"/>
  <p:tag name="MIO_DBID" val="598A5C07-C27D-430B-A8FC-FA667BE665A4"/>
  <p:tag name="MIO_LASTDOWNLOADED" val="23.05.2017 12:20:44"/>
  <p:tag name="MIO_OBJECTNAME" val="Headline, Arial Bold 20 pt, lorem ipsum dolor  (2)"/>
  <p:tag name="MIO_LASTEDITORNAME" val="Dietmar Kluge"/>
  <p:tag name="MIO_EK_DESIGN" val="579031"/>
  <p:tag name="MIO_VERSION_DESIGN" val="16.01.2017 14:59:26"/>
  <p:tag name="MIO_DBID_DESIGN" val="598A5C07-C27D-430B-A8FC-FA667BE665A4"/>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Bwd9IjTjQi2bmmkIDRJ2NA"/>
</p:tagLst>
</file>

<file path=ppt/tags/tag378.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uRs_yIprT4i96ext2vRemQ"/>
</p:tagLst>
</file>

<file path=ppt/tags/tag381.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4sYZiO2_Sga76nVPhaaWJ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UIH0XLTQRRqJG3B9DV5cTg"/>
</p:tagLst>
</file>

<file path=ppt/tags/tag386.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 name="MIO_GUID" val="22f5d372-88fb-453f-9528-762a108e2ddd"/>
  <p:tag name="MIO_SLIDE_HAS_HYPERLINK" val="False"/>
  <p:tag name="MIO_EK" val="647899"/>
  <p:tag name="MIO_UPDATE" val="True"/>
  <p:tag name="MIO_VERSION" val="15.02.2017 13:53:56"/>
  <p:tag name="MIO_DBID" val="598A5C07-C27D-430B-A8FC-FA667BE665A4"/>
  <p:tag name="MIO_LASTDOWNLOADED" val="23.05.2017 12:20:44"/>
  <p:tag name="MIO_OBJECTNAME" val="Headline, Arial Bold 20 pt, lorem ipsum dolor  (2)"/>
  <p:tag name="MIO_LASTEDITORNAME" val="Dietmar Kluge"/>
  <p:tag name="MIO_EK_DESIGN" val="579031"/>
  <p:tag name="MIO_VERSION_DESIGN" val="16.01.2017 14:59:26"/>
  <p:tag name="MIO_DBID_DESIGN" val="598A5C07-C27D-430B-A8FC-FA667BE665A4"/>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1vX0AY80RM6DVA700a4ibw"/>
</p:tagLst>
</file>

<file path=ppt/tags/tag391.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 name="MIO_EK_DESIGN" val="579031"/>
  <p:tag name="MIO_VERSION_DESIGN" val="16.01.2017 14:59:26"/>
  <p:tag name="MIO_DBID_DESIGN" val="598A5C07-C27D-430B-A8FC-FA667BE665A4"/>
  <p:tag name="MIO_GUID" val="772f0e62-f69f-40ed-8fa4-7d1612a451bc"/>
  <p:tag name="MIO_STRING_IGNORE_CHECKSUM_FOR_NEXT_SAVE" val="False"/>
  <p:tag name="MIO_EK" val="672166"/>
  <p:tag name="MIO_EKGUID" val="5e07e14e-40bc-48d2-93c1-0a2b319917ea"/>
  <p:tag name="MIO_UPDATE" val="True"/>
  <p:tag name="MIO_VERSION" val="07.09.2017 18:09:09"/>
  <p:tag name="MIO_DBID" val="598A5C07-C27D-430B-A8FC-FA667BE665A4"/>
  <p:tag name="MIO_LASTDOWNLOADED" val="15.09.2017 13:09:04"/>
  <p:tag name="MIO_OBJECTNAME" val="Top highlights with feature / function-benefit (1:"/>
  <p:tag name="MIO_LASTEDITORNAME" val="Heike Weingaertner"/>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kAxHE35CQvy1oRAeyPMNuA"/>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mvr9Zo7XQ02QrxCy1jFrrw"/>
</p:tagLst>
</file>

<file path=ppt/tags/tag395.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 name="MIO_EK_DESIGN" val="579031"/>
  <p:tag name="MIO_VERSION_DESIGN" val="16.01.2017 14:59:26"/>
  <p:tag name="MIO_DBID_DESIGN" val="598A5C07-C27D-430B-A8FC-FA667BE665A4"/>
  <p:tag name="MIO_GUID" val="772f0e62-f69f-40ed-8fa4-7d1612a451bc"/>
  <p:tag name="MIO_STRING_IGNORE_CHECKSUM_FOR_NEXT_SAVE" val="False"/>
  <p:tag name="MIO_EK" val="672166"/>
  <p:tag name="MIO_EKGUID" val="5e07e14e-40bc-48d2-93c1-0a2b319917ea"/>
  <p:tag name="MIO_UPDATE" val="True"/>
  <p:tag name="MIO_VERSION" val="07.09.2017 18:09:09"/>
  <p:tag name="MIO_DBID" val="598A5C07-C27D-430B-A8FC-FA667BE665A4"/>
  <p:tag name="MIO_LASTDOWNLOADED" val="15.09.2017 13:09:04"/>
  <p:tag name="MIO_OBJECTNAME" val="Top highlights with feature / function-benefit (1:"/>
  <p:tag name="MIO_LASTEDITORNAME" val="Heike Weingaertner"/>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Y6Mc2ydCTmeZ7dpWvPlby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mvr9Zo7XQ02QrxCy1jFrrw"/>
</p:tagLst>
</file>

<file path=ppt/tags/tag399.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LNXblOoVTnqZ0k4Lsmd7EA"/>
</p:tagLst>
</file>

<file path=ppt/tags/tag40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t1L_c1HiTW2tma1EGNeNtA"/>
</p:tagLst>
</file>

<file path=ppt/tags/tag40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n4L7MM10S3adBp0olbXkb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10.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413.xml><?xml version="1.0" encoding="utf-8"?>
<p:tagLst xmlns:a="http://schemas.openxmlformats.org/drawingml/2006/main" xmlns:r="http://schemas.openxmlformats.org/officeDocument/2006/relationships" xmlns:p="http://schemas.openxmlformats.org/presentationml/2006/main">
  <p:tag name="CDT_TITLE1" val="Übersicht Kundennutzen"/>
  <p:tag name="CDT_TITLE2" val="Kompakt"/>
  <p:tag name="CDT_TITLE3" val=""/>
  <p:tag name="CDT_OLDSLIDEHIDDEN" val="False"/>
  <p:tag name="CDT_OLDSLIDEINDEX" val="12"/>
  <p:tag name="CDT_NAVBARONTHISSLIDE" val="True"/>
  <p:tag name="CDT_INTERSECT_SLIDE" val="False"/>
  <p:tag name="CDT_DESIGNS_NAME" val="Siemens 2013 – 4:3"/>
  <p:tag name="CDT_MASTERS_NAME" val="Free Content"/>
  <p:tag name="CDT_LAYOUT_TYPE" val="11"/>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GcpaVisjR6WPq9VAO2800g"/>
</p:tagLst>
</file>

<file path=ppt/tags/tag42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4.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6.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oifWhXA3QEOW6HrHcaGMC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b0prYjsyTvytUTAVpPuh7g"/>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VTMMUeNDSHCBJVInImUvwA"/>
</p:tagLst>
</file>

<file path=ppt/tags/tag43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F8VhIwwKTMSzrSIvs3pDEA"/>
</p:tagLst>
</file>

<file path=ppt/tags/tag438.xml><?xml version="1.0" encoding="utf-8"?>
<p:tagLst xmlns:a="http://schemas.openxmlformats.org/drawingml/2006/main" xmlns:r="http://schemas.openxmlformats.org/officeDocument/2006/relationships" xmlns:p="http://schemas.openxmlformats.org/presentationml/2006/main">
  <p:tag name="MIO_AGENDA_ELEMENTNAME" val="Dezentraler Servoantrieb SINAMICS S120M"/>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8a1b357c-79d4-4d69-8a88-35c5e1591fa5"/>
  <p:tag name="MIO_VERSION" val="31.12.9999 23:59:59"/>
  <p:tag name="MIO_DBID" val="598A5C07-C27D-430B-A8FC-FA667BE665A4"/>
  <p:tag name="MIO_LASTDOWNLOADED" val="04.10.2018 15:53:49"/>
  <p:tag name="MIO_UPDATE" val="False"/>
</p:tagLst>
</file>

<file path=ppt/tags/tag439.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4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4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6.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447.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4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5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5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5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5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5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6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6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6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tCdHtcdR_WELtF7Svaq6A"/>
</p:tagLst>
</file>

<file path=ppt/tags/tag465.xml><?xml version="1.0" encoding="utf-8"?>
<p:tagLst xmlns:a="http://schemas.openxmlformats.org/drawingml/2006/main" xmlns:r="http://schemas.openxmlformats.org/officeDocument/2006/relationships" xmlns:p="http://schemas.openxmlformats.org/presentationml/2006/main">
  <p:tag name="MIO_AGENDA_ELEMENTNAME" val="SIMOTICS Motoren &amp; DRIVE-CLiQ"/>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0ab32df7-5637-46ad-9172-0352b511d3c0"/>
  <p:tag name="MIO_VERSION" val="31.12.9999 23:59:59"/>
  <p:tag name="MIO_DBID" val="598A5C07-C27D-430B-A8FC-FA667BE665A4"/>
  <p:tag name="MIO_LASTDOWNLOADED" val="04.10.2018 15:53:49"/>
  <p:tag name="MIO_UPDATE" val="False"/>
</p:tagLst>
</file>

<file path=ppt/tags/tag466.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46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6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6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7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7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7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7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7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75.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476.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7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7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7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8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89.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1.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3.xml><?xml version="1.0" encoding="utf-8"?>
<p:tagLst xmlns:a="http://schemas.openxmlformats.org/drawingml/2006/main" xmlns:r="http://schemas.openxmlformats.org/officeDocument/2006/relationships" xmlns:p="http://schemas.openxmlformats.org/presentationml/2006/main">
  <p:tag name="MIO_AGENDA_ELEMENTNAME" val="Kommunikation "/>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018fcf41-fc17-4a36-9a77-0d4dc3793cde"/>
  <p:tag name="MIO_VERSION" val="31.12.9999 23:59:59"/>
  <p:tag name="MIO_DBID" val="598A5C07-C27D-430B-A8FC-FA667BE665A4"/>
  <p:tag name="MIO_LASTDOWNLOADED" val="04.10.2018 15:53:49"/>
  <p:tag name="MIO_UPDATE" val="False"/>
</p:tagLst>
</file>

<file path=ppt/tags/tag494.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49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9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9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9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9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5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0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0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0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0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0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05.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506.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50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0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0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1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1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1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1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1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1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n1.VZ6SMSxiEMDzg1RGLvA"/>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Q7S1mruMSeqy4UXYWwtGoQ"/>
</p:tagLst>
</file>

<file path=ppt/tags/tag5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1.xml><?xml version="1.0" encoding="utf-8"?>
<p:tagLst xmlns:a="http://schemas.openxmlformats.org/drawingml/2006/main" xmlns:r="http://schemas.openxmlformats.org/officeDocument/2006/relationships" xmlns:p="http://schemas.openxmlformats.org/presentationml/2006/main">
  <p:tag name="MIO_AGENDA_ELEMENTNAME" val="Safety Integrated"/>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706c981c-95a9-4433-8eeb-be6e4610d851"/>
  <p:tag name="MIO_VERSION" val="31.12.9999 23:59:59"/>
  <p:tag name="MIO_DBID" val="598A5C07-C27D-430B-A8FC-FA667BE665A4"/>
  <p:tag name="MIO_LASTDOWNLOADED" val="04.10.2018 15:53:49"/>
  <p:tag name="MIO_UPDATE" val="False"/>
</p:tagLst>
</file>

<file path=ppt/tags/tag522.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52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2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2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2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2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2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2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3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3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3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3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3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35.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536.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53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3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3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4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4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4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4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4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3TrQ1DvOS5.ozWyVZ0imow"/>
</p:tagLst>
</file>

<file path=ppt/tags/tag548.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DnOkruCxQzSRmCw8mINg_A"/>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pOtdkSiUDGUCOWwcCA3GBSg"/>
  <p:tag name="MIO_EK" val="586131"/>
  <p:tag name="MIO_GUID" val="98681009-c888-4366-83b0-3a9c2278bae9"/>
  <p:tag name="MIO_EKGUID" val="8cc0d72f-6678-4a1b-a2e3-c1a91da3f8ca"/>
  <p:tag name="MIO_UPDATE" val="True"/>
  <p:tag name="MIO_VERSION" val="17.08.2017 20:46:04"/>
  <p:tag name="MIO_DBID" val="598A5C07-C27D-430B-A8FC-FA667BE665A4"/>
  <p:tag name="MIO_LASTDOWNLOADED" val="10.09.2018 13:03:50"/>
  <p:tag name="MIO_OBJECTNAME" val="Product data overview"/>
  <p:tag name="MIO_LASTEDITORNAME" val="Elske Meyer"/>
</p:tagLst>
</file>

<file path=ppt/tags/tag55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pOtdkSiUDGUCOWwcCA3GBSg"/>
  <p:tag name="MIO_EK" val="586131"/>
  <p:tag name="MIO_GUID" val="98681009-c888-4366-83b0-3a9c2278bae9"/>
  <p:tag name="MIO_EKGUID" val="8cc0d72f-6678-4a1b-a2e3-c1a91da3f8ca"/>
  <p:tag name="MIO_UPDATE" val="True"/>
  <p:tag name="MIO_VERSION" val="17.08.2017 20:46:04"/>
  <p:tag name="MIO_DBID" val="598A5C07-C27D-430B-A8FC-FA667BE665A4"/>
  <p:tag name="MIO_LASTDOWNLOADED" val="10.09.2018 13:03:50"/>
  <p:tag name="MIO_OBJECTNAME" val="Product data overview"/>
  <p:tag name="MIO_LASTEDITORNAME" val="Elske Meyer"/>
</p:tagLst>
</file>

<file path=ppt/tags/tag555.xml><?xml version="1.0" encoding="utf-8"?>
<p:tagLst xmlns:a="http://schemas.openxmlformats.org/drawingml/2006/main" xmlns:r="http://schemas.openxmlformats.org/officeDocument/2006/relationships" xmlns:p="http://schemas.openxmlformats.org/presentationml/2006/main">
  <p:tag name="MIO_EKGUID" val="a6f217a5-44ce-43d8-9318-532c5c3fc568"/>
  <p:tag name="MIO_GUID" val="1d0a350c-81bb-44a6-9c6e-6341698918b0"/>
  <p:tag name="MIO_UPDATE" val="True"/>
  <p:tag name="MIO_VERSION" val="19.01.2017 06:55:16"/>
  <p:tag name="MIO_DBID" val="598A5C07-C27D-430B-A8FC-FA667BE665A4"/>
  <p:tag name="MIO_LASTDOWNLOADED" val="10.09.2018 13:46:14"/>
  <p:tag name="MIO_OBJECTNAME" val="general_box-check.png"/>
  <p:tag name="MIO_LASTEDITORNAME" val="Dietmar Kluge"/>
</p:tagLst>
</file>

<file path=ppt/tags/tag556.xml><?xml version="1.0" encoding="utf-8"?>
<p:tagLst xmlns:a="http://schemas.openxmlformats.org/drawingml/2006/main" xmlns:r="http://schemas.openxmlformats.org/officeDocument/2006/relationships" xmlns:p="http://schemas.openxmlformats.org/presentationml/2006/main">
  <p:tag name="MIO_EKGUID" val="a6f217a5-44ce-43d8-9318-532c5c3fc568"/>
  <p:tag name="MIO_GUID" val="1d0a350c-81bb-44a6-9c6e-6341698918b0"/>
  <p:tag name="MIO_UPDATE" val="True"/>
  <p:tag name="MIO_VERSION" val="19.01.2017 06:55:16"/>
  <p:tag name="MIO_DBID" val="598A5C07-C27D-430B-A8FC-FA667BE665A4"/>
  <p:tag name="MIO_LASTDOWNLOADED" val="10.09.2018 13:46:14"/>
  <p:tag name="MIO_OBJECTNAME" val="general_box-check.png"/>
  <p:tag name="MIO_LASTEDITORNAME" val="Dietmar Kluge"/>
</p:tagLst>
</file>

<file path=ppt/tags/tag557.xml><?xml version="1.0" encoding="utf-8"?>
<p:tagLst xmlns:a="http://schemas.openxmlformats.org/drawingml/2006/main" xmlns:r="http://schemas.openxmlformats.org/officeDocument/2006/relationships" xmlns:p="http://schemas.openxmlformats.org/presentationml/2006/main">
  <p:tag name="MIO_EKGUID" val="a6f217a5-44ce-43d8-9318-532c5c3fc568"/>
  <p:tag name="MIO_GUID" val="1d0a350c-81bb-44a6-9c6e-6341698918b0"/>
  <p:tag name="MIO_UPDATE" val="True"/>
  <p:tag name="MIO_VERSION" val="19.01.2017 06:55:16"/>
  <p:tag name="MIO_DBID" val="598A5C07-C27D-430B-A8FC-FA667BE665A4"/>
  <p:tag name="MIO_LASTDOWNLOADED" val="10.09.2018 13:46:14"/>
  <p:tag name="MIO_OBJECTNAME" val="general_box-check.png"/>
  <p:tag name="MIO_LASTEDITORNAME" val="Dietmar Kluge"/>
</p:tagLst>
</file>

<file path=ppt/tags/tag558.xml><?xml version="1.0" encoding="utf-8"?>
<p:tagLst xmlns:a="http://schemas.openxmlformats.org/drawingml/2006/main" xmlns:r="http://schemas.openxmlformats.org/officeDocument/2006/relationships" xmlns:p="http://schemas.openxmlformats.org/presentationml/2006/main">
  <p:tag name="MIO_EKGUID" val="a6f217a5-44ce-43d8-9318-532c5c3fc568"/>
  <p:tag name="MIO_GUID" val="1d0a350c-81bb-44a6-9c6e-6341698918b0"/>
  <p:tag name="MIO_UPDATE" val="True"/>
  <p:tag name="MIO_VERSION" val="19.01.2017 06:55:16"/>
  <p:tag name="MIO_DBID" val="598A5C07-C27D-430B-A8FC-FA667BE665A4"/>
  <p:tag name="MIO_LASTDOWNLOADED" val="10.09.2018 13:46:14"/>
  <p:tag name="MIO_OBJECTNAME" val="general_box-check.png"/>
  <p:tag name="MIO_LASTEDITORNAME" val="Dietmar Kluge"/>
</p:tagLst>
</file>

<file path=ppt/tags/tag559.xml><?xml version="1.0" encoding="utf-8"?>
<p:tagLst xmlns:a="http://schemas.openxmlformats.org/drawingml/2006/main" xmlns:r="http://schemas.openxmlformats.org/officeDocument/2006/relationships" xmlns:p="http://schemas.openxmlformats.org/presentationml/2006/main">
  <p:tag name="MIO_EKGUID" val="a6f217a5-44ce-43d8-9318-532c5c3fc568"/>
  <p:tag name="MIO_GUID" val="1d0a350c-81bb-44a6-9c6e-6341698918b0"/>
  <p:tag name="MIO_UPDATE" val="True"/>
  <p:tag name="MIO_VERSION" val="19.01.2017 06:55:16"/>
  <p:tag name="MIO_DBID" val="598A5C07-C27D-430B-A8FC-FA667BE665A4"/>
  <p:tag name="MIO_LASTDOWNLOADED" val="10.09.2018 13:46:14"/>
  <p:tag name="MIO_OBJECTNAME" val="general_box-check.png"/>
  <p:tag name="MIO_LASTEDITORNAME" val="Dietmar Kluge"/>
</p:tagLst>
</file>

<file path=ppt/tags/tag5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60.xml><?xml version="1.0" encoding="utf-8"?>
<p:tagLst xmlns:a="http://schemas.openxmlformats.org/drawingml/2006/main" xmlns:r="http://schemas.openxmlformats.org/officeDocument/2006/relationships" xmlns:p="http://schemas.openxmlformats.org/presentationml/2006/main">
  <p:tag name="MIO_EKGUID" val="a6f217a5-44ce-43d8-9318-532c5c3fc568"/>
  <p:tag name="MIO_GUID" val="1d0a350c-81bb-44a6-9c6e-6341698918b0"/>
  <p:tag name="MIO_UPDATE" val="True"/>
  <p:tag name="MIO_VERSION" val="19.01.2017 06:55:16"/>
  <p:tag name="MIO_DBID" val="598A5C07-C27D-430B-A8FC-FA667BE665A4"/>
  <p:tag name="MIO_LASTDOWNLOADED" val="10.09.2018 13:46:14"/>
  <p:tag name="MIO_OBJECTNAME" val="general_box-check.png"/>
  <p:tag name="MIO_LASTEDITORNAME" val="Dietmar Kluge"/>
</p:tagLst>
</file>

<file path=ppt/tags/tag561.xml><?xml version="1.0" encoding="utf-8"?>
<p:tagLst xmlns:a="http://schemas.openxmlformats.org/drawingml/2006/main" xmlns:r="http://schemas.openxmlformats.org/officeDocument/2006/relationships" xmlns:p="http://schemas.openxmlformats.org/presentationml/2006/main">
  <p:tag name="MIO_EKGUID" val="a6f217a5-44ce-43d8-9318-532c5c3fc568"/>
  <p:tag name="MIO_GUID" val="1d0a350c-81bb-44a6-9c6e-6341698918b0"/>
  <p:tag name="MIO_UPDATE" val="True"/>
  <p:tag name="MIO_VERSION" val="19.01.2017 06:55:16"/>
  <p:tag name="MIO_DBID" val="598A5C07-C27D-430B-A8FC-FA667BE665A4"/>
  <p:tag name="MIO_LASTDOWNLOADED" val="10.09.2018 13:46:14"/>
  <p:tag name="MIO_OBJECTNAME" val="general_box-check.png"/>
  <p:tag name="MIO_LASTEDITORNAME" val="Dietmar Kluge"/>
</p:tagLst>
</file>

<file path=ppt/tags/tag562.xml><?xml version="1.0" encoding="utf-8"?>
<p:tagLst xmlns:a="http://schemas.openxmlformats.org/drawingml/2006/main" xmlns:r="http://schemas.openxmlformats.org/officeDocument/2006/relationships" xmlns:p="http://schemas.openxmlformats.org/presentationml/2006/main">
  <p:tag name="MIO_AGENDA_ELEMENTNAME" val="Firmware-Funktionalität"/>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79853c6f-32d8-46d4-8448-0a7853f60e31"/>
  <p:tag name="MIO_VERSION" val="31.12.9999 23:59:59"/>
  <p:tag name="MIO_DBID" val="598A5C07-C27D-430B-A8FC-FA667BE665A4"/>
  <p:tag name="MIO_LASTDOWNLOADED" val="04.10.2018 15:53:49"/>
  <p:tag name="MIO_UPDATE" val="False"/>
</p:tagLst>
</file>

<file path=ppt/tags/tag563.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56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6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6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6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6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6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7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7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7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7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7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7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7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78.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579.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5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8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8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8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8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8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8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86.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5CJg9vnPQ6yH3Qwd0TACyg"/>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nhtZlpYMQTW9vKogdZ7Gd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UGTewLaoSTezCEbHzudcwQ"/>
</p:tagLst>
</file>

<file path=ppt/tags/tag593.xml><?xml version="1.0" encoding="utf-8"?>
<p:tagLst xmlns:a="http://schemas.openxmlformats.org/drawingml/2006/main" xmlns:r="http://schemas.openxmlformats.org/officeDocument/2006/relationships" xmlns:p="http://schemas.openxmlformats.org/presentationml/2006/main">
  <p:tag name="MIO_AGENDA_ELEMENTNAME" val="Engineering-Tools"/>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f38bd4fd-b28c-4857-8a58-11bfe59095f1"/>
  <p:tag name="MIO_VERSION" val="31.12.9999 23:59:59"/>
  <p:tag name="MIO_DBID" val="598A5C07-C27D-430B-A8FC-FA667BE665A4"/>
  <p:tag name="MIO_LASTDOWNLOADED" val="04.10.2018 15:53:49"/>
  <p:tag name="MIO_UPDATE" val="False"/>
</p:tagLst>
</file>

<file path=ppt/tags/tag594.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59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9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9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9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9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6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0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0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0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0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0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0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0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0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0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0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11.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612.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61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1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1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1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17.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2kuNyArDRT.uux1qaAUkXQ"/>
</p:tagLst>
</file>

<file path=ppt/tags/tag6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20.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ZalA0ModQQmY1f5d_LCqyQ"/>
</p:tagLst>
</file>

<file path=ppt/tags/tag623.xml><?xml version="1.0" encoding="utf-8"?>
<p:tagLst xmlns:a="http://schemas.openxmlformats.org/drawingml/2006/main" xmlns:r="http://schemas.openxmlformats.org/officeDocument/2006/relationships" xmlns:p="http://schemas.openxmlformats.org/presentationml/2006/main">
  <p:tag name="MIO_AGENDA_ELEMENTNAME" val="Digitalisierung"/>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f4cd3ba6-dc66-4dcb-9dd8-5ec59ba5f45d"/>
  <p:tag name="MIO_VERSION" val="31.12.9999 23:59:59"/>
  <p:tag name="MIO_DBID" val="598A5C07-C27D-430B-A8FC-FA667BE665A4"/>
  <p:tag name="MIO_LASTDOWNLOADED" val="04.10.2018 15:53:49"/>
  <p:tag name="MIO_UPDATE" val="False"/>
</p:tagLst>
</file>

<file path=ppt/tags/tag624.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62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2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2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2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2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63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3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3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3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3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3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3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3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3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3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4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4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4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43.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644.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64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4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47.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9.xml><?xml version="1.0" encoding="utf-8"?>
<p:tagLst xmlns:a="http://schemas.openxmlformats.org/drawingml/2006/main" xmlns:r="http://schemas.openxmlformats.org/officeDocument/2006/relationships" xmlns:p="http://schemas.openxmlformats.org/presentationml/2006/main">
  <p:tag name="MIO_AGENDA_ELEMENTNAME" val="Support"/>
  <p:tag name="MIO_AGENDA_SCALEMODE_FIT_TO_SLIDE_TAG" val="True"/>
  <p:tag name="MIO_AGENDA_EXPLICIT_ITEM_LEVEL_TAG" val="0"/>
  <p:tag name="MIO_AGENDA_AUTOMATIC_UPDATE_TAG" val="True"/>
  <p:tag name="MIO_AGENDA_CREATE_SECTIONS_TAG" val="True"/>
  <p:tag name="MIO_SKIP_CDCHECK" val="true"/>
  <p:tag name="MIO_EKGUID" val="8ed24e7c-0d39-483a-8ce9-8b4f2bb7418a"/>
  <p:tag name="MIO_GUID" val="1f59fb42-e430-452b-8550-dafd44d60001"/>
  <p:tag name="MIO_VERSION" val="31.12.9999 23:59:59"/>
  <p:tag name="MIO_DBID" val="598A5C07-C27D-430B-A8FC-FA667BE665A4"/>
  <p:tag name="MIO_LASTDOWNLOADED" val="04.10.2018 15:53:49"/>
  <p:tag name="MIO_UPDATE" val="Fals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0.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65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5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5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5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5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5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5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5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5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6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6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6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6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6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6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6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6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6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6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6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67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671.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672.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673.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5.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9"/>
  <p:tag name="CDT_DESIGNS_NAME" val="Siemens 2013 – 16:9"/>
  <p:tag name="CDT_MASTERS_NAME" val="Two columns"/>
  <p:tag name="CDT_LAYOUT_TYPE" val="29"/>
  <p:tag name="CDT_INTERSECT_SLIDE" val="False"/>
  <p:tag name="CDT_NAVBARONTHISSLIDE" val="True"/>
  <p:tag name="MIO_GUID" val="6732a2bf-bff7-4510-b6de-fabf72d99210"/>
  <p:tag name="MIO_SLIDE_HAS_HYPERLINK" val="False"/>
  <p:tag name="MIO_EK" val="209889"/>
  <p:tag name="MIO_UPDATE" val="True"/>
  <p:tag name="MIO_VERSION" val="15.02.2016 13:49:40"/>
  <p:tag name="MIO_DBID" val="598A5C07-C27D-430B-A8FC-FA667BE665A4"/>
  <p:tag name="MIO_LASTDOWNLOADED" val="24.03.2016 10:45:12"/>
  <p:tag name="MIO_OBJECTNAME" val="Zwei Spalten, ein Bild, Hervorhebung"/>
  <p:tag name="MIO_LASTEDITORNAME" val="(Dietmar Kluge)"/>
  <p:tag name="MIO_EK_DESIGN" val="579030"/>
  <p:tag name="MIO_VERSION_DESIGN" val="27.01.2016 18:24:05"/>
  <p:tag name="MIO_DBID_DESIGN" val="598A5C07-C27D-430B-A8FC-FA667BE665A4"/>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7.xml><?xml version="1.0" encoding="utf-8"?>
<p:tagLst xmlns:a="http://schemas.openxmlformats.org/drawingml/2006/main" xmlns:r="http://schemas.openxmlformats.org/officeDocument/2006/relationships" xmlns:p="http://schemas.openxmlformats.org/presentationml/2006/main">
  <p:tag name="CDT_SLIDE_NAME_ENG" val="Contact slide"/>
  <p:tag name="CDT_SLIDE_NAME_FRE" val="Contact slide"/>
  <p:tag name="CDT_SLIDE_NAME_GER" val="Kontaktfolie"/>
  <p:tag name="CDT_SLIDE_NAME_SPA" val="Contact slide"/>
  <p:tag name="CDT_SLIDE_NAME_ITA" val="Contact slide"/>
  <p:tag name="CDT_DEFAULT_SLIDE" val="True"/>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 name="MIO_EK_DESIGN" val="579030"/>
  <p:tag name="MIO_VERSION_DESIGN" val="16.01.2017 14:53:22"/>
  <p:tag name="MIO_DBID_DESIGN" val="598A5C07-C27D-430B-A8FC-FA667BE665A4"/>
  <p:tag name="MIO_GUID" val="7a33d3f4-d72d-47b7-bcb2-600bce0b4bb0"/>
  <p:tag name="MIO_EK" val="668400"/>
  <p:tag name="MIO_STRING_IGNORE_CHECKSUM_FOR_NEXT_SAVE" val="False"/>
  <p:tag name="MIO_EKGUID" val="10e71546-585c-4a75-82a6-45b46fb06adf"/>
  <p:tag name="MIO_UPDATE" val="True"/>
  <p:tag name="MIO_VERSION" val="28.12.2017 13:21:52"/>
  <p:tag name="MIO_DBID" val="598A5C07-C27D-430B-A8FC-FA667BE665A4"/>
  <p:tag name="MIO_LASTDOWNLOADED" val="05.07.2018 16:12:30"/>
  <p:tag name="MIO_OBJECTNAME" val="Seite 4"/>
  <p:tag name="MIO_LASTEDITORNAME" val="Elske Meyer"/>
</p:tagLst>
</file>

<file path=ppt/tags/tag678.xml><?xml version="1.0" encoding="utf-8"?>
<p:tagLst xmlns:a="http://schemas.openxmlformats.org/drawingml/2006/main" xmlns:r="http://schemas.openxmlformats.org/officeDocument/2006/relationships" xmlns:p="http://schemas.openxmlformats.org/presentationml/2006/main">
  <p:tag name="MIO_GUID" val="240bf100-41ee-453c-bb13-22e5e6cc964e"/>
  <p:tag name="MIO_EKGUID" val="90800f36-ea7e-4ef2-a72d-15365dc97602"/>
  <p:tag name="MIO_UPDATE" val="True"/>
  <p:tag name="MIO_VERSION" val="07.02.2018 14:37:54"/>
  <p:tag name="MIO_DBID" val="598A5C07-C27D-430B-A8FC-FA667BE665A4"/>
  <p:tag name="MIO_LASTDOWNLOADED" val="05.07.2018 16:13:24"/>
  <p:tag name="MIO_OBJECTNAME" val="S120-SIMATIC-C"/>
  <p:tag name="MIO_LASTEDITORNAME" val="Juergen Gaerber"/>
</p:tagLst>
</file>

<file path=ppt/tags/tag67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4"/>
  <p:tag name="CDT_PROT" val="3"/>
  <p:tag name="CDT_PROT_TOP" val="440,6257"/>
  <p:tag name="CDT_PROT_LEFT" val="366,5"/>
  <p:tag name="CDT_PROT_WIDTH" val="594"/>
  <p:tag name="CDT_PROT_HEIGHT" val="44,87433"/>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68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10"/>
  <p:tag name="CDT_PROT" val="3"/>
  <p:tag name="CDT_PROT_TOP" val="485,5"/>
  <p:tag name="CDT_PROT_LEFT" val="960,5"/>
  <p:tag name="CDT_PROT_WIDTH" val="0,1250394"/>
  <p:tag name="CDT_PROT_HEIGHT" val="0,1667717"/>
  <p:tag name="MIO_EKGUID" val="464c699b-3548-47e0-8623-5c2229227d8e"/>
  <p:tag name="MIO_UPDATE" val="True"/>
  <p:tag name="MIO_VERSION" val="30.06.2017 14:04:07"/>
  <p:tag name="MIO_DBID" val="598A5C07-C27D-430B-A8FC-FA667BE665A4"/>
  <p:tag name="MIO_LASTDOWNLOADED" val="06.07.2017 17:45:44"/>
  <p:tag name="MIO_OBJECTNAME" val="Seite 4"/>
  <p:tag name="MIO_LASTEDITORNAME" val="Elske Meyer"/>
  <p:tag name="MIO_GUID" val="f1384db5-fc9d-4ac3-8453-ec54a72c6d9a"/>
</p:tagLst>
</file>

<file path=ppt/tags/tag68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10"/>
  <p:tag name="CDT_PROT" val="3"/>
  <p:tag name="CDT_PROT_TOP" val="485,5"/>
  <p:tag name="CDT_PROT_LEFT" val="960,5"/>
  <p:tag name="CDT_PROT_WIDTH" val="0,1250394"/>
  <p:tag name="CDT_PROT_HEIGHT" val="0,1250394"/>
</p:tagLst>
</file>

<file path=ppt/tags/tag682.xml><?xml version="1.0" encoding="utf-8"?>
<p:tagLst xmlns:a="http://schemas.openxmlformats.org/drawingml/2006/main" xmlns:r="http://schemas.openxmlformats.org/officeDocument/2006/relationships" xmlns:p="http://schemas.openxmlformats.org/presentationml/2006/main">
  <p:tag name="MIO_GUID" val="fa121c4d-c70f-4b5c-b029-ee0a33c97d11"/>
  <p:tag name="MIO_EK" val="652174"/>
  <p:tag name="MIO_EKGUID" val="4afdd93a-5abc-44df-8b26-f274279e5d0c"/>
  <p:tag name="MIO_UPDATE" val="True"/>
  <p:tag name="MIO_VERSION" val="17.08.2017 20:45:37"/>
  <p:tag name="MIO_DBID" val="598A5C07-C27D-430B-A8FC-FA667BE665A4"/>
  <p:tag name="MIO_LASTDOWNLOADED" val="29.10.2018 13:50:09"/>
  <p:tag name="MIO_OBJECTNAME" val="EN Disclaimer for sales presentations"/>
  <p:tag name="MIO_LASTEDITORNAME" val="Heike Weingaertner"/>
</p:tagLst>
</file>

<file path=ppt/tags/tag6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8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8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9.xml><?xml version="1.0" encoding="utf-8"?>
<p:tagLst xmlns:a="http://schemas.openxmlformats.org/drawingml/2006/main" xmlns:r="http://schemas.openxmlformats.org/officeDocument/2006/relationships" xmlns:p="http://schemas.openxmlformats.org/presentationml/2006/main">
  <p:tag name="MIO_PRESI_FIRST_SLIDENUMBER" val="1"/>
  <p:tag name="MIO_SKIPVERSION" val="01.01.0001 00:00:00"/>
  <p:tag name="MIO_FALLBACK_LAYOUT" val="9"/>
  <p:tag name="MIO_SHOW_DATE" val="True"/>
  <p:tag name="MIO_SHOW_FOOTER" val="True"/>
  <p:tag name="MIO_SHOW_PAGENUMBER" val="True"/>
  <p:tag name="MIO_AVOID_BLANK_LAYOUT" val="True"/>
  <p:tag name="MIO_CD_LAYOUT_VALID_AREA" val="True"/>
  <p:tag name="MIO_NUMBER_OF_VALID_LAYOUTS" val="31"/>
  <p:tag name="MIO_HDS" val="True"/>
  <p:tag name="MIO_EK" val="677611"/>
  <p:tag name="MIO_EKGUID" val="78ad0d16-d2cd-4f39-9a57-35f8372a5488"/>
  <p:tag name="MIO_UPDATE" val="True"/>
  <p:tag name="MIO_VERSION" val="11.10.2017 15:23:51"/>
  <p:tag name="MIO_DBID" val="598A5C07-C27D-430B-A8FC-FA667BE665A4"/>
  <p:tag name="MIO_LASTDOWNLOADED" val="24.10.2017 15:12:15"/>
  <p:tag name="MIO_OBJECTNAME" val="DE - Siemens 2017"/>
  <p:tag name="MIO_LASTEDITORNAME" val="Heike Weingaertner"/>
  <p:tag name="MIO_CDID" val="ba75d1f8-e04e-40da-98ff-200c67277e2b"/>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9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9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9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99.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heme/theme1.xml><?xml version="1.0" encoding="utf-8"?>
<a:theme xmlns:a="http://schemas.openxmlformats.org/drawingml/2006/main" name="1_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030A0">
            <a:alpha val="43922"/>
          </a:srgbClr>
        </a:solidFill>
        <a:ln>
          <a:noFill/>
        </a:ln>
        <a:effectLst/>
      </a:spPr>
      <a:bodyPr wrap="square" lIns="108000" tIns="54000" rIns="108000" bIns="54000" numCol="1" spcCol="72000" rtlCol="0" anchor="ctr">
        <a:noAutofit/>
      </a:bodyPr>
      <a:lstStyle>
        <a:defPPr algn="ctr" rtl="0" eaLnBrk="1" fontAlgn="base" hangingPunct="1">
          <a:lnSpc>
            <a:spcPct val="110000"/>
          </a:lnSpc>
          <a:spcBef>
            <a:spcPct val="0"/>
          </a:spcBef>
          <a:spcAft>
            <a:spcPct val="0"/>
          </a:spcAft>
          <a:buFont typeface="Wingdings" charset="0"/>
          <a:buNone/>
          <a:defRPr sz="1800" b="0" i="0" u="none" baseline="0" dirty="0" smtClean="0">
            <a:solidFill>
              <a:srgbClr val="000000"/>
            </a:solidFill>
            <a:latin typeface="Arial"/>
            <a:ea typeface="Arial Unicode MS" panose="020B0604020202020204" pitchFamily="34" charset="-128"/>
            <a:cs typeface="Arial Unicode MS" panose="020B0604020202020204" pitchFamily="34" charset="-128"/>
          </a:defRPr>
        </a:defPPr>
      </a:lstStyle>
    </a:spDef>
    <a:lnDef>
      <a:spPr bwMode="auto">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vert="horz" wrap="square" lIns="0" tIns="0" rIns="0" bIns="0" rtlCol="0">
        <a:noAutofit/>
      </a:bodyPr>
      <a:lstStyle>
        <a:defPPr algn="l" rtl="0" eaLnBrk="1" fontAlgn="base" hangingPunct="1">
          <a:lnSpc>
            <a:spcPct val="110000"/>
          </a:lnSpc>
          <a:spcBef>
            <a:spcPts val="0"/>
          </a:spcBef>
          <a:spcAft>
            <a:spcPct val="0"/>
          </a:spcAft>
          <a:defRPr sz="1200" b="0" i="0" u="none" baseline="0" dirty="0" smtClean="0">
            <a:solidFill>
              <a:srgbClr val="000000"/>
            </a:solidFill>
            <a:latin typeface="Arial"/>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True Black | 0 0 0">
      <a:srgbClr val="000000"/>
    </a:custClr>
    <a:custClr name="Siemens Accent Red Dark | 100 25 70">
      <a:srgbClr val="641946"/>
    </a:custClr>
    <a:custClr name="Siemens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 100 25 70">
      <a:srgbClr val="641946"/>
    </a:custClr>
    <a:custClr name="Siemens Accent Blue | 0 95 135">
      <a:srgbClr val="005F87"/>
    </a:custClr>
    <a:custClr name="Siemens Accent Green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 100 125 45">
      <a:srgbClr val="647D2D"/>
    </a:custClr>
    <a:custClr name="Siemens Accent Green light | 170 180 20">
      <a:srgbClr val="AAB414"/>
    </a:custClr>
    <a:custClr name="Siemens Stone | 190 205 215">
      <a:srgbClr val="BECDD7"/>
    </a:custClr>
    <a:custClr name="Siemens Sand | 215 215 205">
      <a:srgbClr val="D7D7CD"/>
    </a:custClr>
    <a:custClr name="Siemens Accent Teal | 75 185 185">
      <a:srgbClr val="4BB9B9"/>
    </a:custClr>
    <a:custClr name="Siemens Accent Yellow | 255 185 0">
      <a:srgbClr val="FFB900"/>
    </a:custClr>
    <a:custClr name="Siemens Accent Red | 175 35 95">
      <a:srgbClr val="AF235F"/>
    </a:custClr>
    <a:custClr name="Siemens Accent Blue | 65 170 200">
      <a:srgbClr val="41AAC8"/>
    </a:custClr>
    <a:custClr name="Siemens Accent Green | 170 180 20">
      <a:srgbClr val="AAB414"/>
    </a:custClr>
    <a:custClr name="Siemens Sand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theme>
</file>

<file path=ppt/theme/theme2.xml><?xml version="1.0" encoding="utf-8"?>
<a:theme xmlns:a="http://schemas.openxmlformats.org/drawingml/2006/main" name="Office-Design">
  <a:themeElements>
    <a:clrScheme name="_MIO 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3.xml><?xml version="1.0" encoding="utf-8"?>
<a:theme xmlns:a="http://schemas.openxmlformats.org/drawingml/2006/main" name="Office-Design">
  <a:themeElements>
    <a:clrScheme name="_MIO 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Arial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p4ppTags>
  <Name>Text + Index</Name>
  <PpLayout>32</PpLayout>
  <Index>8</Index>
</p4ppTags>
</file>

<file path=customXml/item10.xml><?xml version="1.0" encoding="utf-8"?>
<p4ppTags>
  <Name>One object (large) + Navigation</Name>
  <PpLayout>32</PpLayout>
  <Index>17</Index>
</p4ppTags>
</file>

<file path=customXml/item100.xml><?xml version="1.0" encoding="utf-8"?>
<p4ppTags>
  <Name>Free Content + Navigation</Name>
  <PpLayout>32</PpLayout>
  <Index>16</Index>
</p4ppTags>
</file>

<file path=customXml/item101.xml><?xml version="1.0" encoding="utf-8"?>
<p4ppTags>
  <Name>Three columns</Name>
  <PpLayout>32</PpLayout>
  <Index>14</Index>
</p4ppTags>
</file>

<file path=customXml/item102.xml><?xml version="1.0" encoding="utf-8"?>
<p4ppTags>
  <Name>Free Content + Navigation</Name>
  <PpLayout>32</PpLayout>
  <Index>16</Index>
</p4ppTags>
</file>

<file path=customXml/item103.xml><?xml version="1.0" encoding="utf-8"?>
<p4ppTags>
  <Name>Three columns</Name>
  <PpLayout>32</PpLayout>
  <Index>14</Index>
</p4ppTags>
</file>

<file path=customXml/item104.xml><?xml version="1.0" encoding="utf-8"?>
<p4ppTags>
  <Name>One object (large) + Navigation</Name>
  <PpLayout>32</PpLayout>
  <Index>17</Index>
</p4ppTags>
</file>

<file path=customXml/item105.xml><?xml version="1.0" encoding="utf-8"?>
<p4ppTags>
  <Name>Text + Index</Name>
  <PpLayout>32</PpLayout>
  <Index>8</Index>
</p4ppTags>
</file>

<file path=customXml/item106.xml><?xml version="1.0" encoding="utf-8"?>
<p4ppTags>
  <Name>Two columns</Name>
  <PpLayout>29</PpLayout>
  <Index>12</Index>
</p4ppTags>
</file>

<file path=customXml/item107.xml><?xml version="1.0" encoding="utf-8"?>
<p4ppTags>
  <Name>Text + Index</Name>
  <PpLayout>32</PpLayout>
  <Index>8</Index>
</p4ppTags>
</file>

<file path=customXml/item108.xml><?xml version="1.0" encoding="utf-8"?>
<p4ppTags>
  <Name>One object (large)</Name>
  <PpLayout>16</PpLayout>
  <Index>10</Index>
</p4ppTags>
</file>

<file path=customXml/item109.xml><?xml version="1.0" encoding="utf-8"?>
<p4ppTags>
  <Name>Two columns + Navigation</Name>
  <PpLayout>32</PpLayout>
  <Index>19</Index>
</p4ppTags>
</file>

<file path=customXml/item11.xml><?xml version="1.0" encoding="utf-8"?>
<p4ppTags>
  <Name>One object (large)</Name>
  <PpLayout>16</PpLayout>
  <Index>10</Index>
</p4ppTags>
</file>

<file path=customXml/item110.xml><?xml version="1.0" encoding="utf-8"?>
<p4ppTags>
  <Name>Text + Index</Name>
  <PpLayout>32</PpLayout>
  <Index>8</Index>
</p4ppTags>
</file>

<file path=customXml/item111.xml><?xml version="1.0" encoding="utf-8"?>
<p4ppTags>
  <Name>Three columns + Navigation</Name>
  <PpLayout>32</PpLayout>
  <Index>20</Index>
</p4ppTags>
</file>

<file path=customXml/item112.xml><?xml version="1.0" encoding="utf-8"?>
<p4ppTags>
  <Name>One object (small) + Navigation</Name>
  <PpLayout>32</PpLayout>
  <Index>18</Index>
</p4ppTags>
</file>

<file path=customXml/item113.xml><?xml version="1.0" encoding="utf-8"?>
<p4ppTags>
  <Name>One object (large) + Navigation</Name>
  <PpLayout>32</PpLayout>
  <Index>17</Index>
</p4ppTags>
</file>

<file path=customXml/item114.xml><?xml version="1.0" encoding="utf-8"?>
<p4ppTags>
  <Name>Four objects</Name>
  <PpLayout>24</PpLayout>
  <Index>15</Index>
</p4ppTags>
</file>

<file path=customXml/item115.xml><?xml version="1.0" encoding="utf-8"?>
<p4ppTags>
  <Name>Three columns</Name>
  <PpLayout>32</PpLayout>
  <Index>14</Index>
</p4ppTags>
</file>

<file path=customXml/item116.xml><?xml version="1.0" encoding="utf-8"?>
<p4ppTags>
  <Name>Text + Index</Name>
  <PpLayout>32</PpLayout>
  <Index>8</Index>
</p4ppTags>
</file>

<file path=customXml/item117.xml><?xml version="1.0" encoding="utf-8"?>
<p4ppTags>
  <Name>Free Content + Navigation</Name>
  <PpLayout>32</PpLayout>
  <Index>16</Index>
</p4ppTags>
</file>

<file path=customXml/item118.xml><?xml version="1.0" encoding="utf-8"?>
<p4ppTags>
  <Name>Text + Index</Name>
  <PpLayout>32</PpLayout>
  <Index>8</Index>
</p4ppTags>
</file>

<file path=customXml/item119.xml><?xml version="1.0" encoding="utf-8"?>
<p4ppTags>
  <Name>One object (large)</Name>
  <PpLayout>16</PpLayout>
  <Index>10</Index>
</p4ppTags>
</file>

<file path=customXml/item12.xml><?xml version="1.0" encoding="utf-8"?>
<p4ppTags>
  <Name>Three columns + Navigation</Name>
  <PpLayout>32</PpLayout>
  <Index>20</Index>
</p4ppTags>
</file>

<file path=customXml/item120.xml><?xml version="1.0" encoding="utf-8"?>
<p4ppTags>
  <Name>Three columns + Navigation</Name>
  <PpLayout>32</PpLayout>
  <Index>20</Index>
</p4ppTags>
</file>

<file path=customXml/item121.xml><?xml version="1.0" encoding="utf-8"?>
<p4ppTags>
  <Name>One object (large) + Navigation</Name>
  <PpLayout>32</PpLayout>
  <Index>17</Index>
</p4ppTags>
</file>

<file path=customXml/item122.xml><?xml version="1.0" encoding="utf-8"?>
<p4ppTags>
  <Name>Two rows</Name>
  <PpLayout>32</PpLayout>
  <Index>13</Index>
</p4ppTags>
</file>

<file path=customXml/item123.xml><?xml version="1.0" encoding="utf-8"?>
<p4ppTags>
  <Name>Three columns + Navigation</Name>
  <PpLayout>32</PpLayout>
  <Index>20</Index>
</p4ppTags>
</file>

<file path=customXml/item124.xml><?xml version="1.0" encoding="utf-8"?>
<p4ppTags>
  <Name>Four objects + Navigation</Name>
  <PpLayout>32</PpLayout>
  <Index>22</Index>
</p4ppTags>
</file>

<file path=customXml/item125.xml><?xml version="1.0" encoding="utf-8"?>
<p4ppTags>
  <Name>Two columns + Navigation</Name>
  <PpLayout>32</PpLayout>
  <Index>19</Index>
</p4ppTags>
</file>

<file path=customXml/item126.xml><?xml version="1.0" encoding="utf-8"?>
<p4ppTags>
  <Name>Four objects + Navigation</Name>
  <PpLayout>32</PpLayout>
  <Index>22</Index>
</p4ppTags>
</file>

<file path=customXml/item127.xml><?xml version="1.0" encoding="utf-8"?>
<p4ppTags>
  <Name>Two rows</Name>
  <PpLayout>32</PpLayout>
  <Index>13</Index>
</p4ppTags>
</file>

<file path=customXml/item128.xml><?xml version="1.0" encoding="utf-8"?>
<p4ppTags>
  <Name>Two rows + Navigation</Name>
  <PpLayout>32</PpLayout>
  <Index>21</Index>
</p4ppTags>
</file>

<file path=customXml/item129.xml><?xml version="1.0" encoding="utf-8"?>
<p4ppTags>
  <Name>One object (large) + Navigation</Name>
  <PpLayout>32</PpLayout>
  <Index>17</Index>
</p4ppTags>
</file>

<file path=customXml/item13.xml><?xml version="1.0" encoding="utf-8"?>
<p4ppTags>
  <Name>Four objects + Navigation</Name>
  <PpLayout>32</PpLayout>
  <Index>22</Index>
</p4ppTags>
</file>

<file path=customXml/item130.xml><?xml version="1.0" encoding="utf-8"?>
<p4ppTags>
  <Name>Two columns + Navigation</Name>
  <PpLayout>32</PpLayout>
  <Index>19</Index>
</p4ppTags>
</file>

<file path=customXml/item131.xml><?xml version="1.0" encoding="utf-8"?>
<p4ppTags>
  <Name>Free Content</Name>
  <PpLayout>11</PpLayout>
  <Index>9</Index>
</p4ppTags>
</file>

<file path=customXml/item132.xml><?xml version="1.0" encoding="utf-8"?>
<p4ppTags>
  <Name>Two columns</Name>
  <PpLayout>29</PpLayout>
  <Index>12</Index>
</p4ppTags>
</file>

<file path=customXml/item133.xml><?xml version="1.0" encoding="utf-8"?>
<p4ppTags>
  <Name>Two columns + Navigation</Name>
  <PpLayout>32</PpLayout>
  <Index>19</Index>
</p4ppTags>
</file>

<file path=customXml/item134.xml><?xml version="1.0" encoding="utf-8"?>
<p4ppTags>
  <Name>Four objects + Navigation</Name>
  <PpLayout>32</PpLayout>
  <Index>22</Index>
</p4ppTags>
</file>

<file path=customXml/item135.xml><?xml version="1.0" encoding="utf-8"?>
<p4ppTags>
  <Name>Two rows + Navigation</Name>
  <PpLayout>32</PpLayout>
  <Index>21</Index>
</p4ppTags>
</file>

<file path=customXml/item136.xml><?xml version="1.0" encoding="utf-8"?>
<p4ppTags>
  <Name>Free Content</Name>
  <PpLayout>11</PpLayout>
  <Index>9</Index>
</p4ppTags>
</file>

<file path=customXml/item137.xml><?xml version="1.0" encoding="utf-8"?>
<p4ppTags>
  <Name>Free Content + Navigation</Name>
  <PpLayout>32</PpLayout>
  <Index>16</Index>
</p4ppTags>
</file>

<file path=customXml/item138.xml><?xml version="1.0" encoding="utf-8"?>
<p4ppTags>
  <Name>One object (small)</Name>
  <PpLayout>16</PpLayout>
  <Index>11</Index>
</p4ppTags>
</file>

<file path=customXml/item139.xml><?xml version="1.0" encoding="utf-8"?>
<p4ppTags>
  <Name>Two columns + Navigation</Name>
  <PpLayout>32</PpLayout>
  <Index>19</Index>
</p4ppTags>
</file>

<file path=customXml/item14.xml><?xml version="1.0" encoding="utf-8"?>
<p4ppTags>
  <Name>Four objects + Navigation</Name>
  <PpLayout>32</PpLayout>
  <Index>22</Index>
</p4ppTags>
</file>

<file path=customXml/item140.xml><?xml version="1.0" encoding="utf-8"?>
<p4ppTags>
  <Name>One object (large)</Name>
  <PpLayout>16</PpLayout>
  <Index>10</Index>
</p4ppTags>
</file>

<file path=customXml/item141.xml><?xml version="1.0" encoding="utf-8"?>
<p4ppTags>
  <Name>Free Content + Navigation</Name>
  <PpLayout>32</PpLayout>
  <Index>16</Index>
</p4ppTags>
</file>

<file path=customXml/item142.xml><?xml version="1.0" encoding="utf-8"?>
<p4ppTags>
  <Name>Two rows + Navigation</Name>
  <PpLayout>32</PpLayout>
  <Index>21</Index>
</p4ppTags>
</file>

<file path=customXml/item143.xml><?xml version="1.0" encoding="utf-8"?>
<p4ppTags>
  <Name>One object (large)</Name>
  <PpLayout>16</PpLayout>
  <Index>10</Index>
</p4ppTags>
</file>

<file path=customXml/item144.xml><?xml version="1.0" encoding="utf-8"?>
<p4ppTags>
  <Name>Text + Index</Name>
  <PpLayout>32</PpLayout>
  <Index>8</Index>
</p4ppTags>
</file>

<file path=customXml/item145.xml><?xml version="1.0" encoding="utf-8"?>
<p4ppTags>
  <Name>One object (small) + Navigation</Name>
  <PpLayout>32</PpLayout>
  <Index>18</Index>
</p4ppTags>
</file>

<file path=customXml/item146.xml><?xml version="1.0" encoding="utf-8"?>
<p4ppTags>
  <Name>Text + Index</Name>
  <PpLayout>32</PpLayout>
  <Index>8</Index>
</p4ppTags>
</file>

<file path=customXml/item147.xml><?xml version="1.0" encoding="utf-8"?>
<p4ppTags>
  <Name>One object (small)</Name>
  <PpLayout>16</PpLayout>
  <Index>11</Index>
</p4ppTags>
</file>

<file path=customXml/item148.xml><?xml version="1.0" encoding="utf-8"?>
<p4ppTags>
  <Name>One object (small) + Navigation</Name>
  <PpLayout>32</PpLayout>
  <Index>18</Index>
</p4ppTags>
</file>

<file path=customXml/item149.xml><?xml version="1.0" encoding="utf-8"?>
<p4ppTags>
  <Name>Two columns</Name>
  <PpLayout>29</PpLayout>
  <Index>12</Index>
</p4ppTags>
</file>

<file path=customXml/item15.xml><?xml version="1.0" encoding="utf-8"?>
<p4ppTags>
  <Name>Two rows + Navigation</Name>
  <PpLayout>32</PpLayout>
  <Index>21</Index>
</p4ppTags>
</file>

<file path=customXml/item150.xml><?xml version="1.0" encoding="utf-8"?>
<p4ppTags>
  <Name>Four objects</Name>
  <PpLayout>24</PpLayout>
  <Index>15</Index>
</p4ppTags>
</file>

<file path=customXml/item151.xml><?xml version="1.0" encoding="utf-8"?>
<p4ppTags>
  <Name>Two rows</Name>
  <PpLayout>32</PpLayout>
  <Index>13</Index>
</p4ppTags>
</file>

<file path=customXml/item152.xml><?xml version="1.0" encoding="utf-8"?>
<p4ppTags>
  <Name>Two rows</Name>
  <PpLayout>32</PpLayout>
  <Index>13</Index>
</p4ppTags>
</file>

<file path=customXml/item153.xml><?xml version="1.0" encoding="utf-8"?>
<p4ppTags>
  <Name>Two rows</Name>
  <PpLayout>32</PpLayout>
  <Index>13</Index>
</p4ppTags>
</file>

<file path=customXml/item154.xml><?xml version="1.0" encoding="utf-8"?>
<p4ppTags>
  <Name>Three columns + Navigation</Name>
  <PpLayout>32</PpLayout>
  <Index>20</Index>
</p4ppTags>
</file>

<file path=customXml/item155.xml><?xml version="1.0" encoding="utf-8"?>
<p4ppTags>
  <Name>One object (large) + Navigation</Name>
  <PpLayout>32</PpLayout>
  <Index>17</Index>
</p4ppTags>
</file>

<file path=customXml/item156.xml><?xml version="1.0" encoding="utf-8"?>
<p4ppTags>
  <Name>Two rows + Navigation</Name>
  <PpLayout>32</PpLayout>
  <Index>21</Index>
</p4ppTags>
</file>

<file path=customXml/item157.xml><?xml version="1.0" encoding="utf-8"?>
<p4ppTags>
  <Name>Two columns</Name>
  <PpLayout>29</PpLayout>
  <Index>12</Index>
</p4ppTags>
</file>

<file path=customXml/item158.xml><?xml version="1.0" encoding="utf-8"?>
<p4ppTags>
  <Name>Two columns</Name>
  <PpLayout>29</PpLayout>
  <Index>12</Index>
</p4ppTags>
</file>

<file path=customXml/item159.xml><?xml version="1.0" encoding="utf-8"?>
<p4ppTags>
  <Name>Three columns + Navigation</Name>
  <PpLayout>32</PpLayout>
  <Index>20</Index>
</p4ppTags>
</file>

<file path=customXml/item16.xml><?xml version="1.0" encoding="utf-8"?>
<p4ppTags>
  <Name>Free Content + Navigation</Name>
  <PpLayout>32</PpLayout>
  <Index>16</Index>
</p4ppTags>
</file>

<file path=customXml/item160.xml><?xml version="1.0" encoding="utf-8"?>
<p4ppTags>
  <Name>Three columns</Name>
  <PpLayout>32</PpLayout>
  <Index>14</Index>
</p4ppTags>
</file>

<file path=customXml/item161.xml><?xml version="1.0" encoding="utf-8"?>
<p4ppTags>
  <Name>Three columns + Navigation</Name>
  <PpLayout>32</PpLayout>
  <Index>20</Index>
</p4ppTags>
</file>

<file path=customXml/item162.xml><?xml version="1.0" encoding="utf-8"?>
<p4ppTags>
  <Name>Two rows</Name>
  <PpLayout>32</PpLayout>
  <Index>13</Index>
</p4ppTags>
</file>

<file path=customXml/item163.xml><?xml version="1.0" encoding="utf-8"?>
<p4ppTags>
  <Name>One object (small)</Name>
  <PpLayout>16</PpLayout>
  <Index>11</Index>
</p4ppTags>
</file>

<file path=customXml/item164.xml><?xml version="1.0" encoding="utf-8"?>
<p4ppTags>
  <Name>Two columns + Navigation</Name>
  <PpLayout>32</PpLayout>
  <Index>19</Index>
</p4ppTags>
</file>

<file path=customXml/item165.xml><?xml version="1.0" encoding="utf-8"?>
<p4ppTags>
  <Name>One object (small) + Navigation</Name>
  <PpLayout>32</PpLayout>
  <Index>18</Index>
</p4ppTags>
</file>

<file path=customXml/item166.xml><?xml version="1.0" encoding="utf-8"?>
<p4ppTags>
  <Name>One object (large)</Name>
  <PpLayout>16</PpLayout>
  <Index>10</Index>
</p4ppTags>
</file>

<file path=customXml/item167.xml><?xml version="1.0" encoding="utf-8"?>
<p4ppTags>
  <Name>Two rows</Name>
  <PpLayout>32</PpLayout>
  <Index>13</Index>
</p4ppTags>
</file>

<file path=customXml/item168.xml><?xml version="1.0" encoding="utf-8"?>
<p4ppTags>
  <Name>Four objects</Name>
  <PpLayout>24</PpLayout>
  <Index>15</Index>
</p4ppTags>
</file>

<file path=customXml/item169.xml><?xml version="1.0" encoding="utf-8"?>
<p4ppTags>
  <Name>Text + Index</Name>
  <PpLayout>32</PpLayout>
  <Index>8</Index>
</p4ppTags>
</file>

<file path=customXml/item17.xml><?xml version="1.0" encoding="utf-8"?>
<p4ppTags>
  <Name>Two rows + Navigation</Name>
  <PpLayout>32</PpLayout>
  <Index>21</Index>
</p4ppTags>
</file>

<file path=customXml/item170.xml><?xml version="1.0" encoding="utf-8"?>
<p4ppTags>
  <Name>One object (small) + Navigation</Name>
  <PpLayout>32</PpLayout>
  <Index>18</Index>
</p4ppTags>
</file>

<file path=customXml/item171.xml><?xml version="1.0" encoding="utf-8"?>
<p4ppTags>
  <Name>Two rows + Navigation</Name>
  <PpLayout>32</PpLayout>
  <Index>21</Index>
</p4ppTags>
</file>

<file path=customXml/item172.xml><?xml version="1.0" encoding="utf-8"?>
<p4ppTags>
  <Name>One object (small)</Name>
  <PpLayout>16</PpLayout>
  <Index>11</Index>
</p4ppTags>
</file>

<file path=customXml/item173.xml><?xml version="1.0" encoding="utf-8"?>
<p4ppTags>
  <Name>One object (large)</Name>
  <PpLayout>16</PpLayout>
  <Index>10</Index>
</p4ppTags>
</file>

<file path=customXml/item174.xml><?xml version="1.0" encoding="utf-8"?>
<p4ppTags>
  <Name>Four objects</Name>
  <PpLayout>24</PpLayout>
  <Index>15</Index>
</p4ppTags>
</file>

<file path=customXml/item175.xml><?xml version="1.0" encoding="utf-8"?>
<p4ppTags>
  <Name>Free Content</Name>
  <PpLayout>11</PpLayout>
  <Index>9</Index>
</p4ppTags>
</file>

<file path=customXml/item176.xml><?xml version="1.0" encoding="utf-8"?>
<p4ppTags>
  <Name>Three columns</Name>
  <PpLayout>32</PpLayout>
  <Index>14</Index>
</p4ppTags>
</file>

<file path=customXml/item177.xml><?xml version="1.0" encoding="utf-8"?>
<p4ppTags>
  <Name>One object (large) + Navigation</Name>
  <PpLayout>32</PpLayout>
  <Index>17</Index>
</p4ppTags>
</file>

<file path=customXml/item178.xml><?xml version="1.0" encoding="utf-8"?>
<p4ppTags>
  <Name>Four objects</Name>
  <PpLayout>24</PpLayout>
  <Index>15</Index>
</p4ppTags>
</file>

<file path=customXml/item179.xml><?xml version="1.0" encoding="utf-8"?>
<p4ppTags>
  <Name>Four objects</Name>
  <PpLayout>24</PpLayout>
  <Index>15</Index>
</p4ppTags>
</file>

<file path=customXml/item18.xml><?xml version="1.0" encoding="utf-8"?>
<p4ppTags>
  <Name>Three columns + Navigation</Name>
  <PpLayout>32</PpLayout>
  <Index>20</Index>
</p4ppTags>
</file>

<file path=customXml/item180.xml><?xml version="1.0" encoding="utf-8"?>
<p4ppTags>
  <Name>Free Content</Name>
  <PpLayout>11</PpLayout>
  <Index>9</Index>
</p4ppTags>
</file>

<file path=customXml/item181.xml><?xml version="1.0" encoding="utf-8"?>
<p4ppTags>
  <Name>Three columns</Name>
  <PpLayout>32</PpLayout>
  <Index>14</Index>
</p4ppTags>
</file>

<file path=customXml/item182.xml><?xml version="1.0" encoding="utf-8"?>
<p4ppTags>
  <Name>Three columns</Name>
  <PpLayout>32</PpLayout>
  <Index>14</Index>
</p4ppTags>
</file>

<file path=customXml/item183.xml><?xml version="1.0" encoding="utf-8"?>
<p4ppTags>
  <Name>Two columns + Navigation</Name>
  <PpLayout>32</PpLayout>
  <Index>19</Index>
</p4ppTags>
</file>

<file path=customXml/item184.xml><?xml version="1.0" encoding="utf-8"?>
<p4ppTags>
  <Name>Free Content</Name>
  <PpLayout>11</PpLayout>
  <Index>9</Index>
</p4ppTags>
</file>

<file path=customXml/item185.xml><?xml version="1.0" encoding="utf-8"?>
<p4ppTags>
  <Name>One object (small) + Navigation</Name>
  <PpLayout>32</PpLayout>
  <Index>18</Index>
</p4ppTags>
</file>

<file path=customXml/item186.xml><?xml version="1.0" encoding="utf-8"?>
<p4ppTags>
  <Name>One object (small) + Navigation</Name>
  <PpLayout>32</PpLayout>
  <Index>18</Index>
</p4ppTags>
</file>

<file path=customXml/item187.xml><?xml version="1.0" encoding="utf-8"?>
<p4ppTags>
  <Name>Text + Index</Name>
  <PpLayout>32</PpLayout>
  <Index>8</Index>
</p4ppTags>
</file>

<file path=customXml/item188.xml><?xml version="1.0" encoding="utf-8"?>
<p4ppTags>
  <Name>One object (small) + Navigation</Name>
  <PpLayout>32</PpLayout>
  <Index>18</Index>
</p4ppTags>
</file>

<file path=customXml/item189.xml><?xml version="1.0" encoding="utf-8"?>
<p4ppTags>
  <Name>Four objects</Name>
  <PpLayout>24</PpLayout>
  <Index>15</Index>
</p4ppTags>
</file>

<file path=customXml/item19.xml><?xml version="1.0" encoding="utf-8"?>
<p4ppTags>
  <Name>One object (large)</Name>
  <PpLayout>16</PpLayout>
  <Index>10</Index>
</p4ppTags>
</file>

<file path=customXml/item190.xml><?xml version="1.0" encoding="utf-8"?>
<p4ppTags>
  <Name>Two columns + Navigation</Name>
  <PpLayout>32</PpLayout>
  <Index>19</Index>
</p4ppTags>
</file>

<file path=customXml/item191.xml><?xml version="1.0" encoding="utf-8"?>
<p4ppTags>
  <Name>Two columns</Name>
  <PpLayout>29</PpLayout>
  <Index>12</Index>
</p4ppTags>
</file>

<file path=customXml/item192.xml><?xml version="1.0" encoding="utf-8"?>
<p4ppTags>
  <Name>Free Content</Name>
  <PpLayout>11</PpLayout>
  <Index>9</Index>
</p4ppTags>
</file>

<file path=customXml/item193.xml><?xml version="1.0" encoding="utf-8"?>
<p4ppTags>
  <Name>Free Content</Name>
  <PpLayout>11</PpLayout>
  <Index>9</Index>
</p4ppTags>
</file>

<file path=customXml/item194.xml><?xml version="1.0" encoding="utf-8"?>
<p4ppTags>
  <Name>Four objects</Name>
  <PpLayout>24</PpLayout>
  <Index>15</Index>
</p4ppTags>
</file>

<file path=customXml/item195.xml><?xml version="1.0" encoding="utf-8"?>
<p4ppTags>
  <Name>One object (small) + Navigation</Name>
  <PpLayout>32</PpLayout>
  <Index>18</Index>
</p4ppTags>
</file>

<file path=customXml/item196.xml><?xml version="1.0" encoding="utf-8"?>
<p4ppTags>
  <Name>One object (large) + Navigation</Name>
  <PpLayout>32</PpLayout>
  <Index>17</Index>
</p4ppTags>
</file>

<file path=customXml/item197.xml><?xml version="1.0" encoding="utf-8"?>
<p4ppTags>
  <Name>Two rows + Navigation</Name>
  <PpLayout>32</PpLayout>
  <Index>21</Index>
</p4ppTags>
</file>

<file path=customXml/item198.xml><?xml version="1.0" encoding="utf-8"?>
<p4ppTags>
  <Name>Free Content + Navigation</Name>
  <PpLayout>32</PpLayout>
  <Index>16</Index>
</p4ppTags>
</file>

<file path=customXml/item199.xml><?xml version="1.0" encoding="utf-8"?>
<p4ppTags>
  <Name>One object (small)</Name>
  <PpLayout>16</PpLayout>
  <Index>11</Index>
</p4ppTags>
</file>

<file path=customXml/item2.xml><?xml version="1.0" encoding="utf-8"?>
<p4ppTags>
  <Name>Text + Index</Name>
  <PpLayout>32</PpLayout>
  <Index>8</Index>
</p4ppTags>
</file>

<file path=customXml/item20.xml><?xml version="1.0" encoding="utf-8"?>
<p4ppTags>
  <Name>One object (small)</Name>
  <PpLayout>16</PpLayout>
  <Index>11</Index>
</p4ppTags>
</file>

<file path=customXml/item200.xml><?xml version="1.0" encoding="utf-8"?>
<p4ppTags>
  <Name>Three columns + Navigation</Name>
  <PpLayout>32</PpLayout>
  <Index>20</Index>
</p4ppTags>
</file>

<file path=customXml/item201.xml><?xml version="1.0" encoding="utf-8"?>
<p4ppTags>
  <Name>One object (large)</Name>
  <PpLayout>16</PpLayout>
  <Index>10</Index>
</p4ppTags>
</file>

<file path=customXml/item202.xml><?xml version="1.0" encoding="utf-8"?>
<p4ppTags>
  <Name>Three columns</Name>
  <PpLayout>32</PpLayout>
  <Index>14</Index>
</p4ppTags>
</file>

<file path=customXml/item203.xml><?xml version="1.0" encoding="utf-8"?>
<p4ppTags>
  <Name>Free Content</Name>
  <PpLayout>11</PpLayout>
  <Index>9</Index>
</p4ppTags>
</file>

<file path=customXml/item204.xml><?xml version="1.0" encoding="utf-8"?>
<p4ppTags>
  <Name>Three columns</Name>
  <PpLayout>32</PpLayout>
  <Index>14</Index>
</p4ppTags>
</file>

<file path=customXml/item205.xml><?xml version="1.0" encoding="utf-8"?>
<p4ppTags>
  <Name>Free Content + Navigation</Name>
  <PpLayout>32</PpLayout>
  <Index>16</Index>
</p4ppTags>
</file>

<file path=customXml/item206.xml><?xml version="1.0" encoding="utf-8"?>
<p4ppTags>
  <Name>Four objects + Navigation</Name>
  <PpLayout>32</PpLayout>
  <Index>22</Index>
</p4ppTags>
</file>

<file path=customXml/item207.xml><?xml version="1.0" encoding="utf-8"?>
<p4ppTags>
  <Name>Two columns + Navigation</Name>
  <PpLayout>32</PpLayout>
  <Index>19</Index>
</p4ppTags>
</file>

<file path=customXml/item208.xml><?xml version="1.0" encoding="utf-8"?>
<p4ppTags>
  <Name>Three columns</Name>
  <PpLayout>32</PpLayout>
  <Index>14</Index>
</p4ppTags>
</file>

<file path=customXml/item209.xml><?xml version="1.0" encoding="utf-8"?>
<p4ppTags>
  <Name>Four objects</Name>
  <PpLayout>24</PpLayout>
  <Index>15</Index>
</p4ppTags>
</file>

<file path=customXml/item21.xml><?xml version="1.0" encoding="utf-8"?>
<p4ppTags>
  <Name>Free Content + Navigation</Name>
  <PpLayout>32</PpLayout>
  <Index>16</Index>
</p4ppTags>
</file>

<file path=customXml/item210.xml><?xml version="1.0" encoding="utf-8"?>
<p4ppTags>
  <Name>Two rows</Name>
  <PpLayout>32</PpLayout>
  <Index>13</Index>
</p4ppTags>
</file>

<file path=customXml/item211.xml><?xml version="1.0" encoding="utf-8"?>
<p4ppTags>
  <Name>Two columns + Navigation</Name>
  <PpLayout>32</PpLayout>
  <Index>19</Index>
</p4ppTags>
</file>

<file path=customXml/item212.xml><?xml version="1.0" encoding="utf-8"?>
<p4ppTags>
  <Name>Four objects + Navigation</Name>
  <PpLayout>32</PpLayout>
  <Index>22</Index>
</p4ppTags>
</file>

<file path=customXml/item213.xml><?xml version="1.0" encoding="utf-8"?>
<p4ppTags>
  <Name>Two columns</Name>
  <PpLayout>29</PpLayout>
  <Index>12</Index>
</p4ppTags>
</file>

<file path=customXml/item214.xml><?xml version="1.0" encoding="utf-8"?>
<p4ppTags>
  <Name>Four objects + Navigation</Name>
  <PpLayout>32</PpLayout>
  <Index>22</Index>
</p4ppTags>
</file>

<file path=customXml/item215.xml><?xml version="1.0" encoding="utf-8"?>
<p4ppTags>
  <Name>One object (small)</Name>
  <PpLayout>16</PpLayout>
  <Index>11</Index>
</p4ppTags>
</file>

<file path=customXml/item216.xml><?xml version="1.0" encoding="utf-8"?>
<p4ppTags>
  <Name>Free Content + Navigation</Name>
  <PpLayout>32</PpLayout>
  <Index>16</Index>
</p4ppTags>
</file>

<file path=customXml/item217.xml><?xml version="1.0" encoding="utf-8"?>
<p4ppTags>
  <Name>Two columns</Name>
  <PpLayout>29</PpLayout>
  <Index>12</Index>
</p4ppTags>
</file>

<file path=customXml/item218.xml><?xml version="1.0" encoding="utf-8"?>
<p4ppTags>
  <Name>Free Content</Name>
  <PpLayout>11</PpLayout>
  <Index>9</Index>
</p4ppTags>
</file>

<file path=customXml/item219.xml><?xml version="1.0" encoding="utf-8"?>
<p4ppTags>
  <Name>One object (small)</Name>
  <PpLayout>16</PpLayout>
  <Index>11</Index>
</p4ppTags>
</file>

<file path=customXml/item22.xml><?xml version="1.0" encoding="utf-8"?>
<p4ppTags>
  <Name>One object (small) + Navigation</Name>
  <PpLayout>32</PpLayout>
  <Index>18</Index>
</p4ppTags>
</file>

<file path=customXml/item220.xml><?xml version="1.0" encoding="utf-8"?>
<p4ppTags>
  <Name>Two columns + Navigation</Name>
  <PpLayout>32</PpLayout>
  <Index>19</Index>
</p4ppTags>
</file>

<file path=customXml/item221.xml><?xml version="1.0" encoding="utf-8"?>
<p4ppTags>
  <Name>One object (large) + Navigation</Name>
  <PpLayout>32</PpLayout>
  <Index>17</Index>
</p4ppTags>
</file>

<file path=customXml/item222.xml><?xml version="1.0" encoding="utf-8"?>
<p4ppTags>
  <Name>Two columns</Name>
  <PpLayout>29</PpLayout>
  <Index>12</Index>
</p4ppTags>
</file>

<file path=customXml/item223.xml><?xml version="1.0" encoding="utf-8"?>
<p4ppTags>
  <Name>Four objects</Name>
  <PpLayout>24</PpLayout>
  <Index>15</Index>
</p4ppTags>
</file>

<file path=customXml/item224.xml><?xml version="1.0" encoding="utf-8"?>
<p4ppTags>
  <Name>Three columns</Name>
  <PpLayout>32</PpLayout>
  <Index>14</Index>
</p4ppTags>
</file>

<file path=customXml/item225.xml><?xml version="1.0" encoding="utf-8"?>
<p4ppTags>
  <Name>Free Content + Navigation</Name>
  <PpLayout>32</PpLayout>
  <Index>16</Index>
</p4ppTags>
</file>

<file path=customXml/item226.xml><?xml version="1.0" encoding="utf-8"?>
<p4ppTags>
  <Name>Text + Index</Name>
  <PpLayout>32</PpLayout>
  <Index>8</Index>
</p4ppTags>
</file>

<file path=customXml/item227.xml><?xml version="1.0" encoding="utf-8"?>
<p4ppTags>
  <Name>Two rows</Name>
  <PpLayout>32</PpLayout>
  <Index>13</Index>
</p4ppTags>
</file>

<file path=customXml/item228.xml><?xml version="1.0" encoding="utf-8"?>
<p4ppTags>
  <Name>Two rows</Name>
  <PpLayout>32</PpLayout>
  <Index>13</Index>
</p4ppTags>
</file>

<file path=customXml/item229.xml><?xml version="1.0" encoding="utf-8"?>
<p4ppTags>
  <Name>Two rows</Name>
  <PpLayout>32</PpLayout>
  <Index>13</Index>
</p4ppTags>
</file>

<file path=customXml/item23.xml><?xml version="1.0" encoding="utf-8"?>
<p4ppTags>
  <Name>Four objects</Name>
  <PpLayout>24</PpLayout>
  <Index>15</Index>
</p4ppTags>
</file>

<file path=customXml/item230.xml><?xml version="1.0" encoding="utf-8"?>
<ct:contentTypeSchema xmlns:ct="http://schemas.microsoft.com/office/2006/metadata/contentType" xmlns:ma="http://schemas.microsoft.com/office/2006/metadata/properties/metaAttributes" ct:_="" ma:_="" ma:contentTypeName="Dokument" ma:contentTypeID="0x0101006EC06B7120009F4290804ED51E1B2D19" ma:contentTypeVersion="4" ma:contentTypeDescription="Ein neues Dokument erstellen." ma:contentTypeScope="" ma:versionID="87ab84054ef7081175b9de734d6f167a">
  <xsd:schema xmlns:xsd="http://www.w3.org/2001/XMLSchema" xmlns:xs="http://www.w3.org/2001/XMLSchema" xmlns:p="http://schemas.microsoft.com/office/2006/metadata/properties" xmlns:ns2="d9598740-e524-4927-a2b3-164de21d4acc" xmlns:ns3="3a9caa8e-c30d-42fc-ac5d-1165706098d6" targetNamespace="http://schemas.microsoft.com/office/2006/metadata/properties" ma:root="true" ma:fieldsID="15110bace4da980332828a10c41657ce" ns2:_="" ns3:_="">
    <xsd:import namespace="d9598740-e524-4927-a2b3-164de21d4acc"/>
    <xsd:import namespace="3a9caa8e-c30d-42fc-ac5d-1165706098d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598740-e524-4927-a2b3-164de21d4acc"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9caa8e-c30d-42fc-ac5d-1165706098d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1.xml><?xml version="1.0" encoding="utf-8"?>
<?mso-contentType ?>
<FormTemplates xmlns="http://schemas.microsoft.com/sharepoint/v3/contenttype/forms">
  <Display>DocumentLibraryForm</Display>
  <Edit>DocumentLibraryForm</Edit>
  <New>DocumentLibraryForm</New>
</FormTemplates>
</file>

<file path=customXml/item232.xml><?xml version="1.0" encoding="utf-8"?>
<p:properties xmlns:p="http://schemas.microsoft.com/office/2006/metadata/properties" xmlns:xsi="http://www.w3.org/2001/XMLSchema-instance" xmlns:pc="http://schemas.microsoft.com/office/infopath/2007/PartnerControls">
  <documentManagement/>
</p:properties>
</file>

<file path=customXml/item24.xml><?xml version="1.0" encoding="utf-8"?>
<p4ppTags>
  <Name>Two rows</Name>
  <PpLayout>32</PpLayout>
  <Index>13</Index>
</p4ppTags>
</file>

<file path=customXml/item25.xml><?xml version="1.0" encoding="utf-8"?>
<p4ppTags>
  <Name>Free Content + Navigation</Name>
  <PpLayout>32</PpLayout>
  <Index>16</Index>
</p4ppTags>
</file>

<file path=customXml/item26.xml><?xml version="1.0" encoding="utf-8"?>
<p4ppTags>
  <Name>One object (small)</Name>
  <PpLayout>16</PpLayout>
  <Index>11</Index>
</p4ppTags>
</file>

<file path=customXml/item27.xml><?xml version="1.0" encoding="utf-8"?>
<p4ppTags>
  <Name>One object (large) + Navigation</Name>
  <PpLayout>32</PpLayout>
  <Index>17</Index>
</p4ppTags>
</file>

<file path=customXml/item28.xml><?xml version="1.0" encoding="utf-8"?>
<p4ppTags>
  <Name>One object (small) + Navigation</Name>
  <PpLayout>32</PpLayout>
  <Index>18</Index>
</p4ppTags>
</file>

<file path=customXml/item29.xml><?xml version="1.0" encoding="utf-8"?>
<p4ppTags>
  <Name>Two columns</Name>
  <PpLayout>29</PpLayout>
  <Index>12</Index>
</p4ppTags>
</file>

<file path=customXml/item3.xml><?xml version="1.0" encoding="utf-8"?>
<p4ppTags>
  <Name>One object (small) + Navigation</Name>
  <PpLayout>32</PpLayout>
  <Index>18</Index>
</p4ppTags>
</file>

<file path=customXml/item30.xml><?xml version="1.0" encoding="utf-8"?>
<p4ppTags>
  <Name>Two columns</Name>
  <PpLayout>29</PpLayout>
  <Index>12</Index>
</p4ppTags>
</file>

<file path=customXml/item31.xml><?xml version="1.0" encoding="utf-8"?>
<p4ppTags>
  <Name>One object (large)</Name>
  <PpLayout>16</PpLayout>
  <Index>10</Index>
</p4ppTags>
</file>

<file path=customXml/item32.xml><?xml version="1.0" encoding="utf-8"?>
<p4ppTags>
  <Name>One object (large)</Name>
  <PpLayout>16</PpLayout>
  <Index>10</Index>
</p4ppTags>
</file>

<file path=customXml/item33.xml><?xml version="1.0" encoding="utf-8"?>
<p4ppTags>
  <Name>Four objects + Navigation</Name>
  <PpLayout>32</PpLayout>
  <Index>22</Index>
</p4ppTags>
</file>

<file path=customXml/item34.xml><?xml version="1.0" encoding="utf-8"?>
<p4ppTags>
  <Name>Free Content</Name>
  <PpLayout>11</PpLayout>
  <Index>9</Index>
</p4ppTags>
</file>

<file path=customXml/item35.xml><?xml version="1.0" encoding="utf-8"?>
<p4ppTags>
  <Name>One object (small)</Name>
  <PpLayout>16</PpLayout>
  <Index>11</Index>
</p4ppTags>
</file>

<file path=customXml/item36.xml><?xml version="1.0" encoding="utf-8"?>
<p4ppTags>
  <Name>Three columns</Name>
  <PpLayout>32</PpLayout>
  <Index>14</Index>
</p4ppTags>
</file>

<file path=customXml/item37.xml><?xml version="1.0" encoding="utf-8"?>
<p4ppTags>
  <Name>Two columns</Name>
  <PpLayout>29</PpLayout>
  <Index>12</Index>
</p4ppTags>
</file>

<file path=customXml/item38.xml><?xml version="1.0" encoding="utf-8"?>
<p4ppTags>
  <Name>Two rows</Name>
  <PpLayout>32</PpLayout>
  <Index>13</Index>
</p4ppTags>
</file>

<file path=customXml/item39.xml><?xml version="1.0" encoding="utf-8"?>
<p4ppTags>
  <Name>Two columns + Navigation</Name>
  <PpLayout>32</PpLayout>
  <Index>19</Index>
</p4ppTags>
</file>

<file path=customXml/item4.xml><?xml version="1.0" encoding="utf-8"?>
<p4ppTags>
  <Name>One object (small)</Name>
  <PpLayout>16</PpLayout>
  <Index>11</Index>
</p4ppTags>
</file>

<file path=customXml/item40.xml><?xml version="1.0" encoding="utf-8"?>
<p4ppTags>
  <Name>Four objects + Navigation</Name>
  <PpLayout>32</PpLayout>
  <Index>22</Index>
</p4ppTags>
</file>

<file path=customXml/item41.xml><?xml version="1.0" encoding="utf-8"?>
<p4ppTags>
  <Name>Three columns</Name>
  <PpLayout>32</PpLayout>
  <Index>14</Index>
</p4ppTags>
</file>

<file path=customXml/item42.xml><?xml version="1.0" encoding="utf-8"?>
<p4ppTags>
  <Name>Two columns</Name>
  <PpLayout>29</PpLayout>
  <Index>12</Index>
</p4ppTags>
</file>

<file path=customXml/item43.xml><?xml version="1.0" encoding="utf-8"?>
<p4ppTags>
  <Name>Two columns</Name>
  <PpLayout>29</PpLayout>
  <Index>12</Index>
</p4ppTags>
</file>

<file path=customXml/item44.xml><?xml version="1.0" encoding="utf-8"?>
<p4ppTags>
  <Name>Three columns + Navigation</Name>
  <PpLayout>32</PpLayout>
  <Index>20</Index>
</p4ppTags>
</file>

<file path=customXml/item45.xml><?xml version="1.0" encoding="utf-8"?>
<p4ppTags>
  <Name>Text + Index</Name>
  <PpLayout>32</PpLayout>
  <Index>8</Index>
</p4ppTags>
</file>

<file path=customXml/item46.xml><?xml version="1.0" encoding="utf-8"?>
<p4ppTags>
  <Name>Three columns</Name>
  <PpLayout>32</PpLayout>
  <Index>14</Index>
</p4ppTags>
</file>

<file path=customXml/item47.xml><?xml version="1.0" encoding="utf-8"?>
<p4ppTags>
  <Name>Free Content</Name>
  <PpLayout>11</PpLayout>
  <Index>9</Index>
</p4ppTags>
</file>

<file path=customXml/item48.xml><?xml version="1.0" encoding="utf-8"?>
<p4ppTags>
  <Name>Two columns + Navigation</Name>
  <PpLayout>32</PpLayout>
  <Index>19</Index>
</p4ppTags>
</file>

<file path=customXml/item49.xml><?xml version="1.0" encoding="utf-8"?>
<p4ppTags>
  <Name>Free Content + Navigation</Name>
  <PpLayout>32</PpLayout>
  <Index>16</Index>
</p4ppTags>
</file>

<file path=customXml/item5.xml><?xml version="1.0" encoding="utf-8"?>
<p4ppTags>
  <Name>One object (large) + Navigation</Name>
  <PpLayout>32</PpLayout>
  <Index>17</Index>
</p4ppTags>
</file>

<file path=customXml/item50.xml><?xml version="1.0" encoding="utf-8"?>
<p4ppTags>
  <Name>Free Content + Navigation</Name>
  <PpLayout>32</PpLayout>
  <Index>16</Index>
</p4ppTags>
</file>

<file path=customXml/item51.xml><?xml version="1.0" encoding="utf-8"?>
<p4ppTags>
  <Name>Four objects + Navigation</Name>
  <PpLayout>32</PpLayout>
  <Index>22</Index>
</p4ppTags>
</file>

<file path=customXml/item52.xml><?xml version="1.0" encoding="utf-8"?>
<p4ppTags>
  <Name>Text + Index</Name>
  <PpLayout>32</PpLayout>
  <Index>8</Index>
</p4ppTags>
</file>

<file path=customXml/item53.xml><?xml version="1.0" encoding="utf-8"?>
<p4ppTags>
  <Name>One object (large) + Navigation</Name>
  <PpLayout>32</PpLayout>
  <Index>17</Index>
</p4ppTags>
</file>

<file path=customXml/item54.xml><?xml version="1.0" encoding="utf-8"?>
<p4ppTags>
  <Name>Four objects</Name>
  <PpLayout>24</PpLayout>
  <Index>15</Index>
</p4ppTags>
</file>

<file path=customXml/item55.xml><?xml version="1.0" encoding="utf-8"?>
<p4ppTags>
  <Name>Free Content + Navigation</Name>
  <PpLayout>32</PpLayout>
  <Index>16</Index>
</p4ppTags>
</file>

<file path=customXml/item56.xml><?xml version="1.0" encoding="utf-8"?>
<p4ppTags>
  <Name>Four objects + Navigation</Name>
  <PpLayout>32</PpLayout>
  <Index>22</Index>
</p4ppTags>
</file>

<file path=customXml/item57.xml><?xml version="1.0" encoding="utf-8"?>
<p4ppTags>
  <Name>Two rows + Navigation</Name>
  <PpLayout>32</PpLayout>
  <Index>21</Index>
</p4ppTags>
</file>

<file path=customXml/item58.xml><?xml version="1.0" encoding="utf-8"?>
<p4ppTags>
  <Name>One object (large)</Name>
  <PpLayout>16</PpLayout>
  <Index>10</Index>
</p4ppTags>
</file>

<file path=customXml/item59.xml><?xml version="1.0" encoding="utf-8"?>
<p4ppTags>
  <Name>Three columns + Navigation</Name>
  <PpLayout>32</PpLayout>
  <Index>20</Index>
</p4ppTags>
</file>

<file path=customXml/item6.xml><?xml version="1.0" encoding="utf-8"?>
<p4ppTags>
  <Name>Two columns + Navigation</Name>
  <PpLayout>32</PpLayout>
  <Index>19</Index>
</p4ppTags>
</file>

<file path=customXml/item60.xml><?xml version="1.0" encoding="utf-8"?>
<p4ppTags>
  <Name>One object (large)</Name>
  <PpLayout>16</PpLayout>
  <Index>10</Index>
</p4ppTags>
</file>

<file path=customXml/item61.xml><?xml version="1.0" encoding="utf-8"?>
<p4ppTags>
  <Name>One object (large) + Navigation</Name>
  <PpLayout>32</PpLayout>
  <Index>17</Index>
</p4ppTags>
</file>

<file path=customXml/item62.xml><?xml version="1.0" encoding="utf-8"?>
<p4ppTags>
  <Name>Two columns</Name>
  <PpLayout>29</PpLayout>
  <Index>12</Index>
</p4ppTags>
</file>

<file path=customXml/item63.xml><?xml version="1.0" encoding="utf-8"?>
<p4ppTags>
  <Name>Two rows + Navigation</Name>
  <PpLayout>32</PpLayout>
  <Index>21</Index>
</p4ppTags>
</file>

<file path=customXml/item64.xml><?xml version="1.0" encoding="utf-8"?>
<p4ppTags>
  <Name>Four objects</Name>
  <PpLayout>24</PpLayout>
  <Index>15</Index>
</p4ppTags>
</file>

<file path=customXml/item65.xml><?xml version="1.0" encoding="utf-8"?>
<p4ppTags>
  <Name>Free Content</Name>
  <PpLayout>11</PpLayout>
  <Index>9</Index>
</p4ppTags>
</file>

<file path=customXml/item66.xml><?xml version="1.0" encoding="utf-8"?>
<p4ppTags>
  <Name>One object (small) + Navigation</Name>
  <PpLayout>32</PpLayout>
  <Index>18</Index>
</p4ppTags>
</file>

<file path=customXml/item67.xml><?xml version="1.0" encoding="utf-8"?>
<p4ppTags>
  <Name>One object (large)</Name>
  <PpLayout>16</PpLayout>
  <Index>10</Index>
</p4ppTags>
</file>

<file path=customXml/item68.xml><?xml version="1.0" encoding="utf-8"?>
<p4ppTags>
  <Name>Three columns</Name>
  <PpLayout>32</PpLayout>
  <Index>14</Index>
</p4ppTags>
</file>

<file path=customXml/item69.xml><?xml version="1.0" encoding="utf-8"?>
<p4ppTags>
  <Name>Free Content</Name>
  <PpLayout>11</PpLayout>
  <Index>9</Index>
</p4ppTags>
</file>

<file path=customXml/item7.xml><?xml version="1.0" encoding="utf-8"?>
<p4ppTags>
  <Name>One object (large)</Name>
  <PpLayout>16</PpLayout>
  <Index>10</Index>
</p4ppTags>
</file>

<file path=customXml/item70.xml><?xml version="1.0" encoding="utf-8"?>
<p4ppTags>
  <Name>Two rows</Name>
  <PpLayout>32</PpLayout>
  <Index>13</Index>
</p4ppTags>
</file>

<file path=customXml/item71.xml><?xml version="1.0" encoding="utf-8"?>
<p4ppTags>
  <Name>Text + Index</Name>
  <PpLayout>32</PpLayout>
  <Index>8</Index>
</p4ppTags>
</file>

<file path=customXml/item72.xml><?xml version="1.0" encoding="utf-8"?>
<p4ppTags>
  <Name>One object (small) + Navigation</Name>
  <PpLayout>32</PpLayout>
  <Index>18</Index>
</p4ppTags>
</file>

<file path=customXml/item73.xml><?xml version="1.0" encoding="utf-8"?>
<p4ppTags>
  <Name>Two rows + Navigation</Name>
  <PpLayout>32</PpLayout>
  <Index>21</Index>
</p4ppTags>
</file>

<file path=customXml/item74.xml><?xml version="1.0" encoding="utf-8"?>
<p4ppTags>
  <Name>Free Content + Navigation</Name>
  <PpLayout>32</PpLayout>
  <Index>16</Index>
</p4ppTags>
</file>

<file path=customXml/item75.xml><?xml version="1.0" encoding="utf-8"?>
<p4ppTags>
  <Name>One object (small) + Navigation</Name>
  <PpLayout>32</PpLayout>
  <Index>18</Index>
</p4ppTags>
</file>

<file path=customXml/item76.xml><?xml version="1.0" encoding="utf-8"?>
<p4ppTags>
  <Name>Four objects</Name>
  <PpLayout>24</PpLayout>
  <Index>15</Index>
</p4ppTags>
</file>

<file path=customXml/item77.xml><?xml version="1.0" encoding="utf-8"?>
<p4ppTags>
  <Name>Two rows + Navigation</Name>
  <PpLayout>32</PpLayout>
  <Index>21</Index>
</p4ppTags>
</file>

<file path=customXml/item78.xml><?xml version="1.0" encoding="utf-8"?>
<p4ppTags>
  <Name>Three columns + Navigation</Name>
  <PpLayout>32</PpLayout>
  <Index>20</Index>
</p4ppTags>
</file>

<file path=customXml/item79.xml><?xml version="1.0" encoding="utf-8"?>
<p4ppTags>
  <Name>Two rows + Navigation</Name>
  <PpLayout>32</PpLayout>
  <Index>21</Index>
</p4ppTags>
</file>

<file path=customXml/item8.xml><?xml version="1.0" encoding="utf-8"?>
<p4ppTags>
  <Name>One object (large) + Navigation</Name>
  <PpLayout>32</PpLayout>
  <Index>17</Index>
</p4ppTags>
</file>

<file path=customXml/item80.xml><?xml version="1.0" encoding="utf-8"?>
<p4ppTags>
  <Name>Two rows + Navigation</Name>
  <PpLayout>32</PpLayout>
  <Index>21</Index>
</p4ppTags>
</file>

<file path=customXml/item81.xml><?xml version="1.0" encoding="utf-8"?>
<p4ppTags>
  <Name>Three columns</Name>
  <PpLayout>32</PpLayout>
  <Index>14</Index>
</p4ppTags>
</file>

<file path=customXml/item82.xml><?xml version="1.0" encoding="utf-8"?>
<p4ppTags>
  <Name>Four objects</Name>
  <PpLayout>24</PpLayout>
  <Index>15</Index>
</p4ppTags>
</file>

<file path=customXml/item83.xml><?xml version="1.0" encoding="utf-8"?>
<p4ppTags>
  <Name>Four objects + Navigation</Name>
  <PpLayout>32</PpLayout>
  <Index>22</Index>
</p4ppTags>
</file>

<file path=customXml/item84.xml><?xml version="1.0" encoding="utf-8"?>
<p4ppTags>
  <Name>Two columns</Name>
  <PpLayout>29</PpLayout>
  <Index>12</Index>
</p4ppTags>
</file>

<file path=customXml/item85.xml><?xml version="1.0" encoding="utf-8"?>
<p4ppTags>
  <Name>Two rows</Name>
  <PpLayout>32</PpLayout>
  <Index>13</Index>
</p4ppTags>
</file>

<file path=customXml/item86.xml><?xml version="1.0" encoding="utf-8"?>
<p4ppTags>
  <Name>One object (large) + Navigation</Name>
  <PpLayout>32</PpLayout>
  <Index>17</Index>
</p4ppTags>
</file>

<file path=customXml/item87.xml><?xml version="1.0" encoding="utf-8"?>
<p4ppTags>
  <Name>Three columns + Navigation</Name>
  <PpLayout>32</PpLayout>
  <Index>20</Index>
</p4ppTags>
</file>

<file path=customXml/item88.xml><?xml version="1.0" encoding="utf-8"?>
<p4ppTags>
  <Name>Two columns + Navigation</Name>
  <PpLayout>32</PpLayout>
  <Index>19</Index>
</p4ppTags>
</file>

<file path=customXml/item89.xml><?xml version="1.0" encoding="utf-8"?>
<p4ppTags>
  <Name>Four objects</Name>
  <PpLayout>24</PpLayout>
  <Index>15</Index>
</p4ppTags>
</file>

<file path=customXml/item9.xml><?xml version="1.0" encoding="utf-8"?>
<p4ppTags>
  <Name>Free Content</Name>
  <PpLayout>11</PpLayout>
  <Index>9</Index>
</p4ppTags>
</file>

<file path=customXml/item90.xml><?xml version="1.0" encoding="utf-8"?>
<p4ppTags>
  <Name>Two rows + Navigation</Name>
  <PpLayout>32</PpLayout>
  <Index>21</Index>
</p4ppTags>
</file>

<file path=customXml/item91.xml><?xml version="1.0" encoding="utf-8"?>
<p4ppTags>
  <Name>Free Content</Name>
  <PpLayout>11</PpLayout>
  <Index>9</Index>
</p4ppTags>
</file>

<file path=customXml/item92.xml><?xml version="1.0" encoding="utf-8"?>
<p4ppTags>
  <Name>Free Content</Name>
  <PpLayout>11</PpLayout>
  <Index>9</Index>
</p4ppTags>
</file>

<file path=customXml/item93.xml><?xml version="1.0" encoding="utf-8"?>
<p4ppTags>
  <Name>Four objects + Navigation</Name>
  <PpLayout>32</PpLayout>
  <Index>22</Index>
</p4ppTags>
</file>

<file path=customXml/item94.xml><?xml version="1.0" encoding="utf-8"?>
<p4ppTags>
  <Name>One object (small)</Name>
  <PpLayout>16</PpLayout>
  <Index>11</Index>
</p4ppTags>
</file>

<file path=customXml/item95.xml><?xml version="1.0" encoding="utf-8"?>
<p4ppTags/>
</file>

<file path=customXml/item96.xml><?xml version="1.0" encoding="utf-8"?>
<p4ppTags>
  <Name>Two rows + Navigation</Name>
  <PpLayout>32</PpLayout>
  <Index>21</Index>
</p4ppTags>
</file>

<file path=customXml/item97.xml><?xml version="1.0" encoding="utf-8"?>
<p4ppTags>
  <Name>One object (small)</Name>
  <PpLayout>16</PpLayout>
  <Index>11</Index>
</p4ppTags>
</file>

<file path=customXml/item98.xml><?xml version="1.0" encoding="utf-8"?>
<p4ppTags>
  <Name>Three columns + Navigation</Name>
  <PpLayout>32</PpLayout>
  <Index>20</Index>
</p4ppTags>
</file>

<file path=customXml/item99.xml><?xml version="1.0" encoding="utf-8"?>
<p4ppTags>
  <Name>Four objects + Navigation</Name>
  <PpLayout>32</PpLayout>
  <Index>22</Index>
</p4ppTags>
</file>

<file path=customXml/itemProps1.xml><?xml version="1.0" encoding="utf-8"?>
<ds:datastoreItem xmlns:ds="http://schemas.openxmlformats.org/officeDocument/2006/customXml" ds:itemID="{37D7BC4B-8328-4D9F-86BC-D454CD981D74}">
  <ds:schemaRefs/>
</ds:datastoreItem>
</file>

<file path=customXml/itemProps10.xml><?xml version="1.0" encoding="utf-8"?>
<ds:datastoreItem xmlns:ds="http://schemas.openxmlformats.org/officeDocument/2006/customXml" ds:itemID="{E64D8539-0443-4349-AF4D-6A3C288B08CE}">
  <ds:schemaRefs/>
</ds:datastoreItem>
</file>

<file path=customXml/itemProps100.xml><?xml version="1.0" encoding="utf-8"?>
<ds:datastoreItem xmlns:ds="http://schemas.openxmlformats.org/officeDocument/2006/customXml" ds:itemID="{8C8606C1-D247-4E01-A262-F52F557B3028}">
  <ds:schemaRefs/>
</ds:datastoreItem>
</file>

<file path=customXml/itemProps101.xml><?xml version="1.0" encoding="utf-8"?>
<ds:datastoreItem xmlns:ds="http://schemas.openxmlformats.org/officeDocument/2006/customXml" ds:itemID="{15CF3461-70D1-4B54-AFAB-DAFDA0A238CD}">
  <ds:schemaRefs/>
</ds:datastoreItem>
</file>

<file path=customXml/itemProps102.xml><?xml version="1.0" encoding="utf-8"?>
<ds:datastoreItem xmlns:ds="http://schemas.openxmlformats.org/officeDocument/2006/customXml" ds:itemID="{886B2907-9697-4FBB-8F71-AFF9B9888B98}">
  <ds:schemaRefs/>
</ds:datastoreItem>
</file>

<file path=customXml/itemProps103.xml><?xml version="1.0" encoding="utf-8"?>
<ds:datastoreItem xmlns:ds="http://schemas.openxmlformats.org/officeDocument/2006/customXml" ds:itemID="{16771215-9318-484A-B1B0-8FCC768DFB65}">
  <ds:schemaRefs/>
</ds:datastoreItem>
</file>

<file path=customXml/itemProps104.xml><?xml version="1.0" encoding="utf-8"?>
<ds:datastoreItem xmlns:ds="http://schemas.openxmlformats.org/officeDocument/2006/customXml" ds:itemID="{190F7A7D-0010-481D-B9F4-119C8FBA03F1}">
  <ds:schemaRefs/>
</ds:datastoreItem>
</file>

<file path=customXml/itemProps105.xml><?xml version="1.0" encoding="utf-8"?>
<ds:datastoreItem xmlns:ds="http://schemas.openxmlformats.org/officeDocument/2006/customXml" ds:itemID="{7E35FEDB-1F0E-4D67-A313-4AC59C26FF29}">
  <ds:schemaRefs/>
</ds:datastoreItem>
</file>

<file path=customXml/itemProps106.xml><?xml version="1.0" encoding="utf-8"?>
<ds:datastoreItem xmlns:ds="http://schemas.openxmlformats.org/officeDocument/2006/customXml" ds:itemID="{7A034A67-2E8B-4907-88DC-D8E67A06B6EC}">
  <ds:schemaRefs/>
</ds:datastoreItem>
</file>

<file path=customXml/itemProps107.xml><?xml version="1.0" encoding="utf-8"?>
<ds:datastoreItem xmlns:ds="http://schemas.openxmlformats.org/officeDocument/2006/customXml" ds:itemID="{F8EC707E-4A51-4EAF-9642-A27F2924F6FA}">
  <ds:schemaRefs/>
</ds:datastoreItem>
</file>

<file path=customXml/itemProps108.xml><?xml version="1.0" encoding="utf-8"?>
<ds:datastoreItem xmlns:ds="http://schemas.openxmlformats.org/officeDocument/2006/customXml" ds:itemID="{CAAE1F56-A680-4B56-A2B8-6AEA1F111903}">
  <ds:schemaRefs/>
</ds:datastoreItem>
</file>

<file path=customXml/itemProps109.xml><?xml version="1.0" encoding="utf-8"?>
<ds:datastoreItem xmlns:ds="http://schemas.openxmlformats.org/officeDocument/2006/customXml" ds:itemID="{75B6506F-BE24-4340-B522-37B866E00BB3}">
  <ds:schemaRefs/>
</ds:datastoreItem>
</file>

<file path=customXml/itemProps11.xml><?xml version="1.0" encoding="utf-8"?>
<ds:datastoreItem xmlns:ds="http://schemas.openxmlformats.org/officeDocument/2006/customXml" ds:itemID="{A18500E6-9DD3-4280-B487-8A00CD30ACCE}">
  <ds:schemaRefs/>
</ds:datastoreItem>
</file>

<file path=customXml/itemProps110.xml><?xml version="1.0" encoding="utf-8"?>
<ds:datastoreItem xmlns:ds="http://schemas.openxmlformats.org/officeDocument/2006/customXml" ds:itemID="{136EBC18-09B7-477F-AB68-0E0E6776FD6A}">
  <ds:schemaRefs/>
</ds:datastoreItem>
</file>

<file path=customXml/itemProps111.xml><?xml version="1.0" encoding="utf-8"?>
<ds:datastoreItem xmlns:ds="http://schemas.openxmlformats.org/officeDocument/2006/customXml" ds:itemID="{25FC2234-1BB5-4AC9-9EC9-C274A8B5D48D}">
  <ds:schemaRefs/>
</ds:datastoreItem>
</file>

<file path=customXml/itemProps112.xml><?xml version="1.0" encoding="utf-8"?>
<ds:datastoreItem xmlns:ds="http://schemas.openxmlformats.org/officeDocument/2006/customXml" ds:itemID="{55434FD3-4C25-405C-9ACB-DF0A5A58E755}">
  <ds:schemaRefs/>
</ds:datastoreItem>
</file>

<file path=customXml/itemProps113.xml><?xml version="1.0" encoding="utf-8"?>
<ds:datastoreItem xmlns:ds="http://schemas.openxmlformats.org/officeDocument/2006/customXml" ds:itemID="{E2422A99-2C26-4AA0-B75C-8883E5843749}">
  <ds:schemaRefs/>
</ds:datastoreItem>
</file>

<file path=customXml/itemProps114.xml><?xml version="1.0" encoding="utf-8"?>
<ds:datastoreItem xmlns:ds="http://schemas.openxmlformats.org/officeDocument/2006/customXml" ds:itemID="{5C619A1F-962D-4DB1-BCCD-7B399B4EFC29}">
  <ds:schemaRefs/>
</ds:datastoreItem>
</file>

<file path=customXml/itemProps115.xml><?xml version="1.0" encoding="utf-8"?>
<ds:datastoreItem xmlns:ds="http://schemas.openxmlformats.org/officeDocument/2006/customXml" ds:itemID="{10F7DDF2-13A4-4A40-9EAA-403C16008C13}">
  <ds:schemaRefs/>
</ds:datastoreItem>
</file>

<file path=customXml/itemProps116.xml><?xml version="1.0" encoding="utf-8"?>
<ds:datastoreItem xmlns:ds="http://schemas.openxmlformats.org/officeDocument/2006/customXml" ds:itemID="{136EBC18-09B7-477F-AB68-0E0E6776FD6A}">
  <ds:schemaRefs/>
</ds:datastoreItem>
</file>

<file path=customXml/itemProps117.xml><?xml version="1.0" encoding="utf-8"?>
<ds:datastoreItem xmlns:ds="http://schemas.openxmlformats.org/officeDocument/2006/customXml" ds:itemID="{7CC5F709-E74B-4E5F-A728-923D5062EBEF}">
  <ds:schemaRefs/>
</ds:datastoreItem>
</file>

<file path=customXml/itemProps118.xml><?xml version="1.0" encoding="utf-8"?>
<ds:datastoreItem xmlns:ds="http://schemas.openxmlformats.org/officeDocument/2006/customXml" ds:itemID="{E209BF70-E95E-476A-A7DD-8CB6A74B43E7}">
  <ds:schemaRefs/>
</ds:datastoreItem>
</file>

<file path=customXml/itemProps119.xml><?xml version="1.0" encoding="utf-8"?>
<ds:datastoreItem xmlns:ds="http://schemas.openxmlformats.org/officeDocument/2006/customXml" ds:itemID="{CAAE1F56-A680-4B56-A2B8-6AEA1F111903}">
  <ds:schemaRefs/>
</ds:datastoreItem>
</file>

<file path=customXml/itemProps12.xml><?xml version="1.0" encoding="utf-8"?>
<ds:datastoreItem xmlns:ds="http://schemas.openxmlformats.org/officeDocument/2006/customXml" ds:itemID="{FCDDC362-E16A-45D9-831B-FFC5B4D6D070}">
  <ds:schemaRefs/>
</ds:datastoreItem>
</file>

<file path=customXml/itemProps120.xml><?xml version="1.0" encoding="utf-8"?>
<ds:datastoreItem xmlns:ds="http://schemas.openxmlformats.org/officeDocument/2006/customXml" ds:itemID="{E59E2E14-E288-4B71-83E8-BAD198E77D10}">
  <ds:schemaRefs/>
</ds:datastoreItem>
</file>

<file path=customXml/itemProps121.xml><?xml version="1.0" encoding="utf-8"?>
<ds:datastoreItem xmlns:ds="http://schemas.openxmlformats.org/officeDocument/2006/customXml" ds:itemID="{703A175D-8438-4D55-9A3C-93E8772AFA98}">
  <ds:schemaRefs/>
</ds:datastoreItem>
</file>

<file path=customXml/itemProps122.xml><?xml version="1.0" encoding="utf-8"?>
<ds:datastoreItem xmlns:ds="http://schemas.openxmlformats.org/officeDocument/2006/customXml" ds:itemID="{76E72A67-12D9-401B-9B0B-D98590234B84}">
  <ds:schemaRefs/>
</ds:datastoreItem>
</file>

<file path=customXml/itemProps123.xml><?xml version="1.0" encoding="utf-8"?>
<ds:datastoreItem xmlns:ds="http://schemas.openxmlformats.org/officeDocument/2006/customXml" ds:itemID="{25FC2234-1BB5-4AC9-9EC9-C274A8B5D48D}">
  <ds:schemaRefs/>
</ds:datastoreItem>
</file>

<file path=customXml/itemProps124.xml><?xml version="1.0" encoding="utf-8"?>
<ds:datastoreItem xmlns:ds="http://schemas.openxmlformats.org/officeDocument/2006/customXml" ds:itemID="{DE9188EF-DC53-4C06-AB8B-049333441F90}">
  <ds:schemaRefs/>
</ds:datastoreItem>
</file>

<file path=customXml/itemProps125.xml><?xml version="1.0" encoding="utf-8"?>
<ds:datastoreItem xmlns:ds="http://schemas.openxmlformats.org/officeDocument/2006/customXml" ds:itemID="{9FE7DCFA-5C1F-4237-9710-28E723096CEA}">
  <ds:schemaRefs/>
</ds:datastoreItem>
</file>

<file path=customXml/itemProps126.xml><?xml version="1.0" encoding="utf-8"?>
<ds:datastoreItem xmlns:ds="http://schemas.openxmlformats.org/officeDocument/2006/customXml" ds:itemID="{94669A12-D7E1-4814-B93D-4A5307F1E726}">
  <ds:schemaRefs/>
</ds:datastoreItem>
</file>

<file path=customXml/itemProps127.xml><?xml version="1.0" encoding="utf-8"?>
<ds:datastoreItem xmlns:ds="http://schemas.openxmlformats.org/officeDocument/2006/customXml" ds:itemID="{204E510C-8E55-4615-A8C0-8A3B2A4ECB7A}">
  <ds:schemaRefs/>
</ds:datastoreItem>
</file>

<file path=customXml/itemProps128.xml><?xml version="1.0" encoding="utf-8"?>
<ds:datastoreItem xmlns:ds="http://schemas.openxmlformats.org/officeDocument/2006/customXml" ds:itemID="{5ABBBE5C-DB3A-4F2C-8FB9-47807322BE41}">
  <ds:schemaRefs/>
</ds:datastoreItem>
</file>

<file path=customXml/itemProps129.xml><?xml version="1.0" encoding="utf-8"?>
<ds:datastoreItem xmlns:ds="http://schemas.openxmlformats.org/officeDocument/2006/customXml" ds:itemID="{E552B0D0-AB6A-4DC4-AE2A-0718691566C5}">
  <ds:schemaRefs/>
</ds:datastoreItem>
</file>

<file path=customXml/itemProps13.xml><?xml version="1.0" encoding="utf-8"?>
<ds:datastoreItem xmlns:ds="http://schemas.openxmlformats.org/officeDocument/2006/customXml" ds:itemID="{23FF81A2-9938-4F73-AECC-32F381679725}">
  <ds:schemaRefs/>
</ds:datastoreItem>
</file>

<file path=customXml/itemProps130.xml><?xml version="1.0" encoding="utf-8"?>
<ds:datastoreItem xmlns:ds="http://schemas.openxmlformats.org/officeDocument/2006/customXml" ds:itemID="{0BDDE407-9BC5-40D4-9BFB-F45AEFFDD8C2}">
  <ds:schemaRefs/>
</ds:datastoreItem>
</file>

<file path=customXml/itemProps131.xml><?xml version="1.0" encoding="utf-8"?>
<ds:datastoreItem xmlns:ds="http://schemas.openxmlformats.org/officeDocument/2006/customXml" ds:itemID="{BF574A26-27DC-4F67-A075-9E2E4B562B69}">
  <ds:schemaRefs/>
</ds:datastoreItem>
</file>

<file path=customXml/itemProps132.xml><?xml version="1.0" encoding="utf-8"?>
<ds:datastoreItem xmlns:ds="http://schemas.openxmlformats.org/officeDocument/2006/customXml" ds:itemID="{34DAE120-2CD2-4E05-AFD5-EFFB7EEEAF5B}">
  <ds:schemaRefs/>
</ds:datastoreItem>
</file>

<file path=customXml/itemProps133.xml><?xml version="1.0" encoding="utf-8"?>
<ds:datastoreItem xmlns:ds="http://schemas.openxmlformats.org/officeDocument/2006/customXml" ds:itemID="{C3058A96-23BE-42BE-A43C-DEA11F53B24A}">
  <ds:schemaRefs/>
</ds:datastoreItem>
</file>

<file path=customXml/itemProps134.xml><?xml version="1.0" encoding="utf-8"?>
<ds:datastoreItem xmlns:ds="http://schemas.openxmlformats.org/officeDocument/2006/customXml" ds:itemID="{9B6174DE-81B3-4850-BCB5-0D7F5E173D8C}">
  <ds:schemaRefs/>
</ds:datastoreItem>
</file>

<file path=customXml/itemProps135.xml><?xml version="1.0" encoding="utf-8"?>
<ds:datastoreItem xmlns:ds="http://schemas.openxmlformats.org/officeDocument/2006/customXml" ds:itemID="{43065B97-D81A-4A18-8FF3-260D631484F3}">
  <ds:schemaRefs/>
</ds:datastoreItem>
</file>

<file path=customXml/itemProps136.xml><?xml version="1.0" encoding="utf-8"?>
<ds:datastoreItem xmlns:ds="http://schemas.openxmlformats.org/officeDocument/2006/customXml" ds:itemID="{38EBADE5-CD8B-4898-9D1B-503B2D7398BF}">
  <ds:schemaRefs/>
</ds:datastoreItem>
</file>

<file path=customXml/itemProps137.xml><?xml version="1.0" encoding="utf-8"?>
<ds:datastoreItem xmlns:ds="http://schemas.openxmlformats.org/officeDocument/2006/customXml" ds:itemID="{294E7998-34C8-4152-93AB-CF8770C8DE20}">
  <ds:schemaRefs/>
</ds:datastoreItem>
</file>

<file path=customXml/itemProps138.xml><?xml version="1.0" encoding="utf-8"?>
<ds:datastoreItem xmlns:ds="http://schemas.openxmlformats.org/officeDocument/2006/customXml" ds:itemID="{BC511E89-B30D-4A5C-978A-03F1A621F461}">
  <ds:schemaRefs/>
</ds:datastoreItem>
</file>

<file path=customXml/itemProps139.xml><?xml version="1.0" encoding="utf-8"?>
<ds:datastoreItem xmlns:ds="http://schemas.openxmlformats.org/officeDocument/2006/customXml" ds:itemID="{D7BABA95-BFFE-422B-8591-3271669EEA88}">
  <ds:schemaRefs/>
</ds:datastoreItem>
</file>

<file path=customXml/itemProps14.xml><?xml version="1.0" encoding="utf-8"?>
<ds:datastoreItem xmlns:ds="http://schemas.openxmlformats.org/officeDocument/2006/customXml" ds:itemID="{9B6174DE-81B3-4850-BCB5-0D7F5E173D8C}">
  <ds:schemaRefs/>
</ds:datastoreItem>
</file>

<file path=customXml/itemProps140.xml><?xml version="1.0" encoding="utf-8"?>
<ds:datastoreItem xmlns:ds="http://schemas.openxmlformats.org/officeDocument/2006/customXml" ds:itemID="{BC343ADF-1775-4649-805B-E5B71C4DA091}">
  <ds:schemaRefs/>
</ds:datastoreItem>
</file>

<file path=customXml/itemProps141.xml><?xml version="1.0" encoding="utf-8"?>
<ds:datastoreItem xmlns:ds="http://schemas.openxmlformats.org/officeDocument/2006/customXml" ds:itemID="{5D1D5A18-4E99-45AF-B197-BFE0F2E669B3}">
  <ds:schemaRefs/>
</ds:datastoreItem>
</file>

<file path=customXml/itemProps142.xml><?xml version="1.0" encoding="utf-8"?>
<ds:datastoreItem xmlns:ds="http://schemas.openxmlformats.org/officeDocument/2006/customXml" ds:itemID="{495AFC4D-A542-403C-A468-7ED24D5F13C2}">
  <ds:schemaRefs/>
</ds:datastoreItem>
</file>

<file path=customXml/itemProps143.xml><?xml version="1.0" encoding="utf-8"?>
<ds:datastoreItem xmlns:ds="http://schemas.openxmlformats.org/officeDocument/2006/customXml" ds:itemID="{CAAE1F56-A680-4B56-A2B8-6AEA1F111903}">
  <ds:schemaRefs/>
</ds:datastoreItem>
</file>

<file path=customXml/itemProps144.xml><?xml version="1.0" encoding="utf-8"?>
<ds:datastoreItem xmlns:ds="http://schemas.openxmlformats.org/officeDocument/2006/customXml" ds:itemID="{418CEF7A-C83C-4E6E-BA87-4D2102977420}">
  <ds:schemaRefs/>
</ds:datastoreItem>
</file>

<file path=customXml/itemProps145.xml><?xml version="1.0" encoding="utf-8"?>
<ds:datastoreItem xmlns:ds="http://schemas.openxmlformats.org/officeDocument/2006/customXml" ds:itemID="{741833CF-FE42-4D4C-802A-B649238F6ECE}">
  <ds:schemaRefs/>
</ds:datastoreItem>
</file>

<file path=customXml/itemProps146.xml><?xml version="1.0" encoding="utf-8"?>
<ds:datastoreItem xmlns:ds="http://schemas.openxmlformats.org/officeDocument/2006/customXml" ds:itemID="{2E1AD4C6-3FE7-4868-A1D8-07FF3A2D5DC3}">
  <ds:schemaRefs/>
</ds:datastoreItem>
</file>

<file path=customXml/itemProps147.xml><?xml version="1.0" encoding="utf-8"?>
<ds:datastoreItem xmlns:ds="http://schemas.openxmlformats.org/officeDocument/2006/customXml" ds:itemID="{F6AA867B-C91F-437D-A812-1592725A627E}">
  <ds:schemaRefs/>
</ds:datastoreItem>
</file>

<file path=customXml/itemProps148.xml><?xml version="1.0" encoding="utf-8"?>
<ds:datastoreItem xmlns:ds="http://schemas.openxmlformats.org/officeDocument/2006/customXml" ds:itemID="{072EEBAF-2FA7-4359-8383-B089B5055CFC}">
  <ds:schemaRefs/>
</ds:datastoreItem>
</file>

<file path=customXml/itemProps149.xml><?xml version="1.0" encoding="utf-8"?>
<ds:datastoreItem xmlns:ds="http://schemas.openxmlformats.org/officeDocument/2006/customXml" ds:itemID="{EE78B264-6D05-4B26-B0DE-CE0830985D69}">
  <ds:schemaRefs/>
</ds:datastoreItem>
</file>

<file path=customXml/itemProps15.xml><?xml version="1.0" encoding="utf-8"?>
<ds:datastoreItem xmlns:ds="http://schemas.openxmlformats.org/officeDocument/2006/customXml" ds:itemID="{2BA42B01-B87C-4AE1-B4BB-8EFF736E3259}">
  <ds:schemaRefs/>
</ds:datastoreItem>
</file>

<file path=customXml/itemProps150.xml><?xml version="1.0" encoding="utf-8"?>
<ds:datastoreItem xmlns:ds="http://schemas.openxmlformats.org/officeDocument/2006/customXml" ds:itemID="{3A97A8D7-542F-4BF8-A109-74CF8DB7D415}">
  <ds:schemaRefs/>
</ds:datastoreItem>
</file>

<file path=customXml/itemProps151.xml><?xml version="1.0" encoding="utf-8"?>
<ds:datastoreItem xmlns:ds="http://schemas.openxmlformats.org/officeDocument/2006/customXml" ds:itemID="{12F7E954-E22E-46DD-B36E-ECD667CC2ED3}">
  <ds:schemaRefs/>
</ds:datastoreItem>
</file>

<file path=customXml/itemProps152.xml><?xml version="1.0" encoding="utf-8"?>
<ds:datastoreItem xmlns:ds="http://schemas.openxmlformats.org/officeDocument/2006/customXml" ds:itemID="{AD916356-F13F-437D-A144-C0A79D95D607}">
  <ds:schemaRefs/>
</ds:datastoreItem>
</file>

<file path=customXml/itemProps153.xml><?xml version="1.0" encoding="utf-8"?>
<ds:datastoreItem xmlns:ds="http://schemas.openxmlformats.org/officeDocument/2006/customXml" ds:itemID="{4CE65752-DA67-40A2-A760-19F5DEB50679}">
  <ds:schemaRefs/>
</ds:datastoreItem>
</file>

<file path=customXml/itemProps154.xml><?xml version="1.0" encoding="utf-8"?>
<ds:datastoreItem xmlns:ds="http://schemas.openxmlformats.org/officeDocument/2006/customXml" ds:itemID="{34854000-1A49-4DFE-AFAA-3D712E97719B}">
  <ds:schemaRefs/>
</ds:datastoreItem>
</file>

<file path=customXml/itemProps155.xml><?xml version="1.0" encoding="utf-8"?>
<ds:datastoreItem xmlns:ds="http://schemas.openxmlformats.org/officeDocument/2006/customXml" ds:itemID="{190F7A7D-0010-481D-B9F4-119C8FBA03F1}">
  <ds:schemaRefs/>
</ds:datastoreItem>
</file>

<file path=customXml/itemProps156.xml><?xml version="1.0" encoding="utf-8"?>
<ds:datastoreItem xmlns:ds="http://schemas.openxmlformats.org/officeDocument/2006/customXml" ds:itemID="{3489780C-3DF9-46D8-92BC-83B7F9190CC1}">
  <ds:schemaRefs/>
</ds:datastoreItem>
</file>

<file path=customXml/itemProps157.xml><?xml version="1.0" encoding="utf-8"?>
<ds:datastoreItem xmlns:ds="http://schemas.openxmlformats.org/officeDocument/2006/customXml" ds:itemID="{EE78B264-6D05-4B26-B0DE-CE0830985D69}">
  <ds:schemaRefs/>
</ds:datastoreItem>
</file>

<file path=customXml/itemProps158.xml><?xml version="1.0" encoding="utf-8"?>
<ds:datastoreItem xmlns:ds="http://schemas.openxmlformats.org/officeDocument/2006/customXml" ds:itemID="{A38FE9D8-A55D-495C-997A-239FC575C4CF}">
  <ds:schemaRefs/>
</ds:datastoreItem>
</file>

<file path=customXml/itemProps159.xml><?xml version="1.0" encoding="utf-8"?>
<ds:datastoreItem xmlns:ds="http://schemas.openxmlformats.org/officeDocument/2006/customXml" ds:itemID="{9E2CADB4-EFEB-4EE1-9821-B35225F8D203}">
  <ds:schemaRefs/>
</ds:datastoreItem>
</file>

<file path=customXml/itemProps16.xml><?xml version="1.0" encoding="utf-8"?>
<ds:datastoreItem xmlns:ds="http://schemas.openxmlformats.org/officeDocument/2006/customXml" ds:itemID="{3D205122-C0B2-4B0E-8EC2-32ADE97D636C}">
  <ds:schemaRefs/>
</ds:datastoreItem>
</file>

<file path=customXml/itemProps160.xml><?xml version="1.0" encoding="utf-8"?>
<ds:datastoreItem xmlns:ds="http://schemas.openxmlformats.org/officeDocument/2006/customXml" ds:itemID="{3C47ECDC-2B4F-4D7D-88CF-834AF0DD2448}">
  <ds:schemaRefs/>
</ds:datastoreItem>
</file>

<file path=customXml/itemProps161.xml><?xml version="1.0" encoding="utf-8"?>
<ds:datastoreItem xmlns:ds="http://schemas.openxmlformats.org/officeDocument/2006/customXml" ds:itemID="{59F4F7AE-1895-4F20-B13A-AF1DB4B97424}">
  <ds:schemaRefs/>
</ds:datastoreItem>
</file>

<file path=customXml/itemProps162.xml><?xml version="1.0" encoding="utf-8"?>
<ds:datastoreItem xmlns:ds="http://schemas.openxmlformats.org/officeDocument/2006/customXml" ds:itemID="{7E760DBB-4A17-4E4D-AF1E-8EDA26055E8E}">
  <ds:schemaRefs/>
</ds:datastoreItem>
</file>

<file path=customXml/itemProps163.xml><?xml version="1.0" encoding="utf-8"?>
<ds:datastoreItem xmlns:ds="http://schemas.openxmlformats.org/officeDocument/2006/customXml" ds:itemID="{CB6748B7-785D-45C7-A090-2FF4FFFABF5F}">
  <ds:schemaRefs/>
</ds:datastoreItem>
</file>

<file path=customXml/itemProps164.xml><?xml version="1.0" encoding="utf-8"?>
<ds:datastoreItem xmlns:ds="http://schemas.openxmlformats.org/officeDocument/2006/customXml" ds:itemID="{9EBCD631-2F72-466E-B2B5-D16A448264D7}">
  <ds:schemaRefs/>
</ds:datastoreItem>
</file>

<file path=customXml/itemProps165.xml><?xml version="1.0" encoding="utf-8"?>
<ds:datastoreItem xmlns:ds="http://schemas.openxmlformats.org/officeDocument/2006/customXml" ds:itemID="{86D18CBE-D84C-43FE-896A-950BD39FAE21}">
  <ds:schemaRefs/>
</ds:datastoreItem>
</file>

<file path=customXml/itemProps166.xml><?xml version="1.0" encoding="utf-8"?>
<ds:datastoreItem xmlns:ds="http://schemas.openxmlformats.org/officeDocument/2006/customXml" ds:itemID="{3F5D43AB-BBAC-46F6-A406-61C760C36B9D}">
  <ds:schemaRefs/>
</ds:datastoreItem>
</file>

<file path=customXml/itemProps167.xml><?xml version="1.0" encoding="utf-8"?>
<ds:datastoreItem xmlns:ds="http://schemas.openxmlformats.org/officeDocument/2006/customXml" ds:itemID="{204E510C-8E55-4615-A8C0-8A3B2A4ECB7A}">
  <ds:schemaRefs/>
</ds:datastoreItem>
</file>

<file path=customXml/itemProps168.xml><?xml version="1.0" encoding="utf-8"?>
<ds:datastoreItem xmlns:ds="http://schemas.openxmlformats.org/officeDocument/2006/customXml" ds:itemID="{9306609E-3A71-4153-A675-80229A23FE0A}">
  <ds:schemaRefs/>
</ds:datastoreItem>
</file>

<file path=customXml/itemProps169.xml><?xml version="1.0" encoding="utf-8"?>
<ds:datastoreItem xmlns:ds="http://schemas.openxmlformats.org/officeDocument/2006/customXml" ds:itemID="{45769CBD-13FE-4FA7-BFD1-245E03FE329B}">
  <ds:schemaRefs/>
</ds:datastoreItem>
</file>

<file path=customXml/itemProps17.xml><?xml version="1.0" encoding="utf-8"?>
<ds:datastoreItem xmlns:ds="http://schemas.openxmlformats.org/officeDocument/2006/customXml" ds:itemID="{6C79E4F8-DCFB-483C-880A-AEEC6AAFC838}">
  <ds:schemaRefs/>
</ds:datastoreItem>
</file>

<file path=customXml/itemProps170.xml><?xml version="1.0" encoding="utf-8"?>
<ds:datastoreItem xmlns:ds="http://schemas.openxmlformats.org/officeDocument/2006/customXml" ds:itemID="{61E71C88-2A36-4D37-9E9F-9FD35FDECA5F}">
  <ds:schemaRefs/>
</ds:datastoreItem>
</file>

<file path=customXml/itemProps171.xml><?xml version="1.0" encoding="utf-8"?>
<ds:datastoreItem xmlns:ds="http://schemas.openxmlformats.org/officeDocument/2006/customXml" ds:itemID="{2B3F998A-975F-4F96-AC69-1F1910B17135}">
  <ds:schemaRefs/>
</ds:datastoreItem>
</file>

<file path=customXml/itemProps172.xml><?xml version="1.0" encoding="utf-8"?>
<ds:datastoreItem xmlns:ds="http://schemas.openxmlformats.org/officeDocument/2006/customXml" ds:itemID="{11FF6360-A02B-4EA5-8156-53FFB710A757}">
  <ds:schemaRefs/>
</ds:datastoreItem>
</file>

<file path=customXml/itemProps173.xml><?xml version="1.0" encoding="utf-8"?>
<ds:datastoreItem xmlns:ds="http://schemas.openxmlformats.org/officeDocument/2006/customXml" ds:itemID="{A9A02AE0-D367-462D-923F-3FA6B3F5867B}">
  <ds:schemaRefs/>
</ds:datastoreItem>
</file>

<file path=customXml/itemProps174.xml><?xml version="1.0" encoding="utf-8"?>
<ds:datastoreItem xmlns:ds="http://schemas.openxmlformats.org/officeDocument/2006/customXml" ds:itemID="{27C0FAC5-355F-48F4-80D4-E274F7D45B30}">
  <ds:schemaRefs/>
</ds:datastoreItem>
</file>

<file path=customXml/itemProps175.xml><?xml version="1.0" encoding="utf-8"?>
<ds:datastoreItem xmlns:ds="http://schemas.openxmlformats.org/officeDocument/2006/customXml" ds:itemID="{C434D125-1963-445C-8340-03080CA81302}">
  <ds:schemaRefs/>
</ds:datastoreItem>
</file>

<file path=customXml/itemProps176.xml><?xml version="1.0" encoding="utf-8"?>
<ds:datastoreItem xmlns:ds="http://schemas.openxmlformats.org/officeDocument/2006/customXml" ds:itemID="{A1B663DF-FA64-47C3-B8FF-663761327EA8}">
  <ds:schemaRefs/>
</ds:datastoreItem>
</file>

<file path=customXml/itemProps177.xml><?xml version="1.0" encoding="utf-8"?>
<ds:datastoreItem xmlns:ds="http://schemas.openxmlformats.org/officeDocument/2006/customXml" ds:itemID="{83EF5B4D-D22C-4D49-B116-5D030BECF014}">
  <ds:schemaRefs/>
</ds:datastoreItem>
</file>

<file path=customXml/itemProps178.xml><?xml version="1.0" encoding="utf-8"?>
<ds:datastoreItem xmlns:ds="http://schemas.openxmlformats.org/officeDocument/2006/customXml" ds:itemID="{D13352BD-AD73-4E84-AC4D-C0F0CB4C6F21}">
  <ds:schemaRefs/>
</ds:datastoreItem>
</file>

<file path=customXml/itemProps179.xml><?xml version="1.0" encoding="utf-8"?>
<ds:datastoreItem xmlns:ds="http://schemas.openxmlformats.org/officeDocument/2006/customXml" ds:itemID="{DB06CE83-A10F-49F5-8118-55C4DF12F7E4}">
  <ds:schemaRefs/>
</ds:datastoreItem>
</file>

<file path=customXml/itemProps18.xml><?xml version="1.0" encoding="utf-8"?>
<ds:datastoreItem xmlns:ds="http://schemas.openxmlformats.org/officeDocument/2006/customXml" ds:itemID="{59F4F7AE-1895-4F20-B13A-AF1DB4B97424}">
  <ds:schemaRefs/>
</ds:datastoreItem>
</file>

<file path=customXml/itemProps180.xml><?xml version="1.0" encoding="utf-8"?>
<ds:datastoreItem xmlns:ds="http://schemas.openxmlformats.org/officeDocument/2006/customXml" ds:itemID="{64397244-1C5D-4754-A7C6-739E4CD7934F}">
  <ds:schemaRefs/>
</ds:datastoreItem>
</file>

<file path=customXml/itemProps181.xml><?xml version="1.0" encoding="utf-8"?>
<ds:datastoreItem xmlns:ds="http://schemas.openxmlformats.org/officeDocument/2006/customXml" ds:itemID="{403E7152-D789-463D-A665-A9BDDAF88A80}">
  <ds:schemaRefs/>
</ds:datastoreItem>
</file>

<file path=customXml/itemProps182.xml><?xml version="1.0" encoding="utf-8"?>
<ds:datastoreItem xmlns:ds="http://schemas.openxmlformats.org/officeDocument/2006/customXml" ds:itemID="{CD579E38-2F7D-49BC-8174-278FFCA8F17B}">
  <ds:schemaRefs/>
</ds:datastoreItem>
</file>

<file path=customXml/itemProps183.xml><?xml version="1.0" encoding="utf-8"?>
<ds:datastoreItem xmlns:ds="http://schemas.openxmlformats.org/officeDocument/2006/customXml" ds:itemID="{75B6506F-BE24-4340-B522-37B866E00BB3}">
  <ds:schemaRefs/>
</ds:datastoreItem>
</file>

<file path=customXml/itemProps184.xml><?xml version="1.0" encoding="utf-8"?>
<ds:datastoreItem xmlns:ds="http://schemas.openxmlformats.org/officeDocument/2006/customXml" ds:itemID="{32A2F323-7790-4705-A338-968B4E9F7FF8}">
  <ds:schemaRefs/>
</ds:datastoreItem>
</file>

<file path=customXml/itemProps185.xml><?xml version="1.0" encoding="utf-8"?>
<ds:datastoreItem xmlns:ds="http://schemas.openxmlformats.org/officeDocument/2006/customXml" ds:itemID="{6F05B3EC-6F8E-4999-B60E-26A35B1DEE4B}">
  <ds:schemaRefs/>
</ds:datastoreItem>
</file>

<file path=customXml/itemProps186.xml><?xml version="1.0" encoding="utf-8"?>
<ds:datastoreItem xmlns:ds="http://schemas.openxmlformats.org/officeDocument/2006/customXml" ds:itemID="{072EEBAF-2FA7-4359-8383-B089B5055CFC}">
  <ds:schemaRefs/>
</ds:datastoreItem>
</file>

<file path=customXml/itemProps187.xml><?xml version="1.0" encoding="utf-8"?>
<ds:datastoreItem xmlns:ds="http://schemas.openxmlformats.org/officeDocument/2006/customXml" ds:itemID="{C5B55837-93C4-4135-B7E6-AB13A42D85B7}">
  <ds:schemaRefs/>
</ds:datastoreItem>
</file>

<file path=customXml/itemProps188.xml><?xml version="1.0" encoding="utf-8"?>
<ds:datastoreItem xmlns:ds="http://schemas.openxmlformats.org/officeDocument/2006/customXml" ds:itemID="{74394CA9-798A-4F71-987C-B48110C01F3D}">
  <ds:schemaRefs/>
</ds:datastoreItem>
</file>

<file path=customXml/itemProps189.xml><?xml version="1.0" encoding="utf-8"?>
<ds:datastoreItem xmlns:ds="http://schemas.openxmlformats.org/officeDocument/2006/customXml" ds:itemID="{0FBE57CA-D538-4A0B-A2C9-010070D98DAB}">
  <ds:schemaRefs/>
</ds:datastoreItem>
</file>

<file path=customXml/itemProps19.xml><?xml version="1.0" encoding="utf-8"?>
<ds:datastoreItem xmlns:ds="http://schemas.openxmlformats.org/officeDocument/2006/customXml" ds:itemID="{80661B8B-A327-44F9-823B-4D9EE0B3EC78}">
  <ds:schemaRefs/>
</ds:datastoreItem>
</file>

<file path=customXml/itemProps190.xml><?xml version="1.0" encoding="utf-8"?>
<ds:datastoreItem xmlns:ds="http://schemas.openxmlformats.org/officeDocument/2006/customXml" ds:itemID="{8824D3E0-75D5-4939-B9B6-774EEACBDFF8}">
  <ds:schemaRefs/>
</ds:datastoreItem>
</file>

<file path=customXml/itemProps191.xml><?xml version="1.0" encoding="utf-8"?>
<ds:datastoreItem xmlns:ds="http://schemas.openxmlformats.org/officeDocument/2006/customXml" ds:itemID="{78B82106-4838-48AD-94B2-A2EFBE5364F8}">
  <ds:schemaRefs/>
</ds:datastoreItem>
</file>

<file path=customXml/itemProps192.xml><?xml version="1.0" encoding="utf-8"?>
<ds:datastoreItem xmlns:ds="http://schemas.openxmlformats.org/officeDocument/2006/customXml" ds:itemID="{BC5B3C47-6219-457D-85ED-9508C21AF14A}">
  <ds:schemaRefs/>
</ds:datastoreItem>
</file>

<file path=customXml/itemProps193.xml><?xml version="1.0" encoding="utf-8"?>
<ds:datastoreItem xmlns:ds="http://schemas.openxmlformats.org/officeDocument/2006/customXml" ds:itemID="{21F097CD-A1CB-468C-B447-0028943CD835}">
  <ds:schemaRefs/>
</ds:datastoreItem>
</file>

<file path=customXml/itemProps194.xml><?xml version="1.0" encoding="utf-8"?>
<ds:datastoreItem xmlns:ds="http://schemas.openxmlformats.org/officeDocument/2006/customXml" ds:itemID="{1581BFFB-B4CE-47A8-BE77-DC1339B1E5A7}">
  <ds:schemaRefs/>
</ds:datastoreItem>
</file>

<file path=customXml/itemProps195.xml><?xml version="1.0" encoding="utf-8"?>
<ds:datastoreItem xmlns:ds="http://schemas.openxmlformats.org/officeDocument/2006/customXml" ds:itemID="{B3B8DDF9-3B86-4A5F-82ED-66D1BF17E4B2}">
  <ds:schemaRefs/>
</ds:datastoreItem>
</file>

<file path=customXml/itemProps196.xml><?xml version="1.0" encoding="utf-8"?>
<ds:datastoreItem xmlns:ds="http://schemas.openxmlformats.org/officeDocument/2006/customXml" ds:itemID="{FA4E1488-E345-418A-B0CC-481F70723C03}">
  <ds:schemaRefs/>
</ds:datastoreItem>
</file>

<file path=customXml/itemProps197.xml><?xml version="1.0" encoding="utf-8"?>
<ds:datastoreItem xmlns:ds="http://schemas.openxmlformats.org/officeDocument/2006/customXml" ds:itemID="{5ABBBE5C-DB3A-4F2C-8FB9-47807322BE41}">
  <ds:schemaRefs/>
</ds:datastoreItem>
</file>

<file path=customXml/itemProps198.xml><?xml version="1.0" encoding="utf-8"?>
<ds:datastoreItem xmlns:ds="http://schemas.openxmlformats.org/officeDocument/2006/customXml" ds:itemID="{879362F4-7CFA-429A-AE0B-58705F129F74}">
  <ds:schemaRefs/>
</ds:datastoreItem>
</file>

<file path=customXml/itemProps199.xml><?xml version="1.0" encoding="utf-8"?>
<ds:datastoreItem xmlns:ds="http://schemas.openxmlformats.org/officeDocument/2006/customXml" ds:itemID="{E2C4C51D-3BE7-46F4-91A1-67196F10DD3D}">
  <ds:schemaRefs/>
</ds:datastoreItem>
</file>

<file path=customXml/itemProps2.xml><?xml version="1.0" encoding="utf-8"?>
<ds:datastoreItem xmlns:ds="http://schemas.openxmlformats.org/officeDocument/2006/customXml" ds:itemID="{162567D5-DD91-4F88-AC48-9B8F7A237433}">
  <ds:schemaRefs/>
</ds:datastoreItem>
</file>

<file path=customXml/itemProps20.xml><?xml version="1.0" encoding="utf-8"?>
<ds:datastoreItem xmlns:ds="http://schemas.openxmlformats.org/officeDocument/2006/customXml" ds:itemID="{0F8B41EE-C259-455F-9892-1DA4A774B864}">
  <ds:schemaRefs/>
</ds:datastoreItem>
</file>

<file path=customXml/itemProps200.xml><?xml version="1.0" encoding="utf-8"?>
<ds:datastoreItem xmlns:ds="http://schemas.openxmlformats.org/officeDocument/2006/customXml" ds:itemID="{40E57DF0-C169-416E-B58A-9DBAF469869B}">
  <ds:schemaRefs/>
</ds:datastoreItem>
</file>

<file path=customXml/itemProps201.xml><?xml version="1.0" encoding="utf-8"?>
<ds:datastoreItem xmlns:ds="http://schemas.openxmlformats.org/officeDocument/2006/customXml" ds:itemID="{DD9BB995-AF15-4886-8C6D-B177CA29BA29}">
  <ds:schemaRefs/>
</ds:datastoreItem>
</file>

<file path=customXml/itemProps202.xml><?xml version="1.0" encoding="utf-8"?>
<ds:datastoreItem xmlns:ds="http://schemas.openxmlformats.org/officeDocument/2006/customXml" ds:itemID="{10F7DDF2-13A4-4A40-9EAA-403C16008C13}">
  <ds:schemaRefs/>
</ds:datastoreItem>
</file>

<file path=customXml/itemProps203.xml><?xml version="1.0" encoding="utf-8"?>
<ds:datastoreItem xmlns:ds="http://schemas.openxmlformats.org/officeDocument/2006/customXml" ds:itemID="{F3E5C2DD-42FC-4706-AF82-0B331354EF28}">
  <ds:schemaRefs/>
</ds:datastoreItem>
</file>

<file path=customXml/itemProps204.xml><?xml version="1.0" encoding="utf-8"?>
<ds:datastoreItem xmlns:ds="http://schemas.openxmlformats.org/officeDocument/2006/customXml" ds:itemID="{A8AEEECD-FE38-4727-84EB-84FC3DFF7BF8}">
  <ds:schemaRefs/>
</ds:datastoreItem>
</file>

<file path=customXml/itemProps205.xml><?xml version="1.0" encoding="utf-8"?>
<ds:datastoreItem xmlns:ds="http://schemas.openxmlformats.org/officeDocument/2006/customXml" ds:itemID="{3C655562-0365-4ECB-BA3D-AB2A94B52B8F}">
  <ds:schemaRefs/>
</ds:datastoreItem>
</file>

<file path=customXml/itemProps206.xml><?xml version="1.0" encoding="utf-8"?>
<ds:datastoreItem xmlns:ds="http://schemas.openxmlformats.org/officeDocument/2006/customXml" ds:itemID="{C079F6D7-D796-44A2-88F7-6EB665A47342}">
  <ds:schemaRefs/>
</ds:datastoreItem>
</file>

<file path=customXml/itemProps207.xml><?xml version="1.0" encoding="utf-8"?>
<ds:datastoreItem xmlns:ds="http://schemas.openxmlformats.org/officeDocument/2006/customXml" ds:itemID="{EAFD53D9-9398-4411-8447-73B72D6D52D2}">
  <ds:schemaRefs/>
</ds:datastoreItem>
</file>

<file path=customXml/itemProps208.xml><?xml version="1.0" encoding="utf-8"?>
<ds:datastoreItem xmlns:ds="http://schemas.openxmlformats.org/officeDocument/2006/customXml" ds:itemID="{2632CE48-CB6B-441E-AC84-C8604390889F}">
  <ds:schemaRefs/>
</ds:datastoreItem>
</file>

<file path=customXml/itemProps209.xml><?xml version="1.0" encoding="utf-8"?>
<ds:datastoreItem xmlns:ds="http://schemas.openxmlformats.org/officeDocument/2006/customXml" ds:itemID="{3A97A8D7-542F-4BF8-A109-74CF8DB7D415}">
  <ds:schemaRefs/>
</ds:datastoreItem>
</file>

<file path=customXml/itemProps21.xml><?xml version="1.0" encoding="utf-8"?>
<ds:datastoreItem xmlns:ds="http://schemas.openxmlformats.org/officeDocument/2006/customXml" ds:itemID="{255BBA58-1235-4574-B901-D3516250F750}">
  <ds:schemaRefs/>
</ds:datastoreItem>
</file>

<file path=customXml/itemProps210.xml><?xml version="1.0" encoding="utf-8"?>
<ds:datastoreItem xmlns:ds="http://schemas.openxmlformats.org/officeDocument/2006/customXml" ds:itemID="{38AB8DE4-FD9B-4166-BEC3-3F1753596133}">
  <ds:schemaRefs/>
</ds:datastoreItem>
</file>

<file path=customXml/itemProps211.xml><?xml version="1.0" encoding="utf-8"?>
<ds:datastoreItem xmlns:ds="http://schemas.openxmlformats.org/officeDocument/2006/customXml" ds:itemID="{C3058A96-23BE-42BE-A43C-DEA11F53B24A}">
  <ds:schemaRefs/>
</ds:datastoreItem>
</file>

<file path=customXml/itemProps212.xml><?xml version="1.0" encoding="utf-8"?>
<ds:datastoreItem xmlns:ds="http://schemas.openxmlformats.org/officeDocument/2006/customXml" ds:itemID="{AAD30502-399E-43CD-8B97-99CB4D797AEA}">
  <ds:schemaRefs/>
</ds:datastoreItem>
</file>

<file path=customXml/itemProps213.xml><?xml version="1.0" encoding="utf-8"?>
<ds:datastoreItem xmlns:ds="http://schemas.openxmlformats.org/officeDocument/2006/customXml" ds:itemID="{C881E3FE-08A1-49B4-BDB1-190DF50502C8}">
  <ds:schemaRefs/>
</ds:datastoreItem>
</file>

<file path=customXml/itemProps214.xml><?xml version="1.0" encoding="utf-8"?>
<ds:datastoreItem xmlns:ds="http://schemas.openxmlformats.org/officeDocument/2006/customXml" ds:itemID="{A103ACCD-6A2C-4716-87DA-C6B1D1FF1BDA}">
  <ds:schemaRefs/>
</ds:datastoreItem>
</file>

<file path=customXml/itemProps215.xml><?xml version="1.0" encoding="utf-8"?>
<ds:datastoreItem xmlns:ds="http://schemas.openxmlformats.org/officeDocument/2006/customXml" ds:itemID="{E2C4C51D-3BE7-46F4-91A1-67196F10DD3D}">
  <ds:schemaRefs/>
</ds:datastoreItem>
</file>

<file path=customXml/itemProps216.xml><?xml version="1.0" encoding="utf-8"?>
<ds:datastoreItem xmlns:ds="http://schemas.openxmlformats.org/officeDocument/2006/customXml" ds:itemID="{B413738E-7A90-463F-A3DF-38122AAD2F74}">
  <ds:schemaRefs/>
</ds:datastoreItem>
</file>

<file path=customXml/itemProps217.xml><?xml version="1.0" encoding="utf-8"?>
<ds:datastoreItem xmlns:ds="http://schemas.openxmlformats.org/officeDocument/2006/customXml" ds:itemID="{8A7C9F45-11AA-40E7-96C3-D55CC89F1211}">
  <ds:schemaRefs/>
</ds:datastoreItem>
</file>

<file path=customXml/itemProps218.xml><?xml version="1.0" encoding="utf-8"?>
<ds:datastoreItem xmlns:ds="http://schemas.openxmlformats.org/officeDocument/2006/customXml" ds:itemID="{21F097CD-A1CB-468C-B447-0028943CD835}">
  <ds:schemaRefs/>
</ds:datastoreItem>
</file>

<file path=customXml/itemProps219.xml><?xml version="1.0" encoding="utf-8"?>
<ds:datastoreItem xmlns:ds="http://schemas.openxmlformats.org/officeDocument/2006/customXml" ds:itemID="{295B72DA-0C3A-403D-8003-8CBAE6818E17}">
  <ds:schemaRefs/>
</ds:datastoreItem>
</file>

<file path=customXml/itemProps22.xml><?xml version="1.0" encoding="utf-8"?>
<ds:datastoreItem xmlns:ds="http://schemas.openxmlformats.org/officeDocument/2006/customXml" ds:itemID="{A2B54023-34A4-4882-84E5-141D5129ABF1}">
  <ds:schemaRefs/>
</ds:datastoreItem>
</file>

<file path=customXml/itemProps220.xml><?xml version="1.0" encoding="utf-8"?>
<ds:datastoreItem xmlns:ds="http://schemas.openxmlformats.org/officeDocument/2006/customXml" ds:itemID="{7EB32D61-B46C-4A1C-BEDD-71EC7C43BDF2}">
  <ds:schemaRefs/>
</ds:datastoreItem>
</file>

<file path=customXml/itemProps221.xml><?xml version="1.0" encoding="utf-8"?>
<ds:datastoreItem xmlns:ds="http://schemas.openxmlformats.org/officeDocument/2006/customXml" ds:itemID="{B27F640E-84DF-4F97-BC70-D045F1E6594F}">
  <ds:schemaRefs/>
</ds:datastoreItem>
</file>

<file path=customXml/itemProps222.xml><?xml version="1.0" encoding="utf-8"?>
<ds:datastoreItem xmlns:ds="http://schemas.openxmlformats.org/officeDocument/2006/customXml" ds:itemID="{C2A6A856-D4F5-453C-9727-7DF734EC8FC1}">
  <ds:schemaRefs/>
</ds:datastoreItem>
</file>

<file path=customXml/itemProps223.xml><?xml version="1.0" encoding="utf-8"?>
<ds:datastoreItem xmlns:ds="http://schemas.openxmlformats.org/officeDocument/2006/customXml" ds:itemID="{31DF58B9-B1AF-4363-9F38-68B7816C0BDB}">
  <ds:schemaRefs/>
</ds:datastoreItem>
</file>

<file path=customXml/itemProps224.xml><?xml version="1.0" encoding="utf-8"?>
<ds:datastoreItem xmlns:ds="http://schemas.openxmlformats.org/officeDocument/2006/customXml" ds:itemID="{027F5180-F474-496A-B972-16FBAC2269C4}">
  <ds:schemaRefs/>
</ds:datastoreItem>
</file>

<file path=customXml/itemProps225.xml><?xml version="1.0" encoding="utf-8"?>
<ds:datastoreItem xmlns:ds="http://schemas.openxmlformats.org/officeDocument/2006/customXml" ds:itemID="{294E7998-34C8-4152-93AB-CF8770C8DE20}">
  <ds:schemaRefs/>
</ds:datastoreItem>
</file>

<file path=customXml/itemProps226.xml><?xml version="1.0" encoding="utf-8"?>
<ds:datastoreItem xmlns:ds="http://schemas.openxmlformats.org/officeDocument/2006/customXml" ds:itemID="{D9231DB4-39BB-411C-8F7D-43903F5FCE42}">
  <ds:schemaRefs/>
</ds:datastoreItem>
</file>

<file path=customXml/itemProps227.xml><?xml version="1.0" encoding="utf-8"?>
<ds:datastoreItem xmlns:ds="http://schemas.openxmlformats.org/officeDocument/2006/customXml" ds:itemID="{2297B1FD-F179-47C1-AF40-EEA437187BA4}">
  <ds:schemaRefs/>
</ds:datastoreItem>
</file>

<file path=customXml/itemProps228.xml><?xml version="1.0" encoding="utf-8"?>
<ds:datastoreItem xmlns:ds="http://schemas.openxmlformats.org/officeDocument/2006/customXml" ds:itemID="{D94DDBC6-DBCC-47DA-B985-BBDDF715D0AA}">
  <ds:schemaRefs/>
</ds:datastoreItem>
</file>

<file path=customXml/itemProps229.xml><?xml version="1.0" encoding="utf-8"?>
<ds:datastoreItem xmlns:ds="http://schemas.openxmlformats.org/officeDocument/2006/customXml" ds:itemID="{350F955D-8EC6-448E-BED2-BC4B8B33712E}">
  <ds:schemaRefs/>
</ds:datastoreItem>
</file>

<file path=customXml/itemProps23.xml><?xml version="1.0" encoding="utf-8"?>
<ds:datastoreItem xmlns:ds="http://schemas.openxmlformats.org/officeDocument/2006/customXml" ds:itemID="{3A97A8D7-542F-4BF8-A109-74CF8DB7D415}">
  <ds:schemaRefs/>
</ds:datastoreItem>
</file>

<file path=customXml/itemProps230.xml><?xml version="1.0" encoding="utf-8"?>
<ds:datastoreItem xmlns:ds="http://schemas.openxmlformats.org/officeDocument/2006/customXml" ds:itemID="{62151A6D-4623-4548-BEB6-59C176FEB762}"/>
</file>

<file path=customXml/itemProps231.xml><?xml version="1.0" encoding="utf-8"?>
<ds:datastoreItem xmlns:ds="http://schemas.openxmlformats.org/officeDocument/2006/customXml" ds:itemID="{1AFB80E2-71AD-4827-89B8-C4FEF928ADB4}"/>
</file>

<file path=customXml/itemProps232.xml><?xml version="1.0" encoding="utf-8"?>
<ds:datastoreItem xmlns:ds="http://schemas.openxmlformats.org/officeDocument/2006/customXml" ds:itemID="{0EE1BF16-5874-4C4D-8577-68CE64B13528}"/>
</file>

<file path=customXml/itemProps24.xml><?xml version="1.0" encoding="utf-8"?>
<ds:datastoreItem xmlns:ds="http://schemas.openxmlformats.org/officeDocument/2006/customXml" ds:itemID="{B123509F-A1AC-424F-A1C6-6C1EAC2B8217}">
  <ds:schemaRefs/>
</ds:datastoreItem>
</file>

<file path=customXml/itemProps25.xml><?xml version="1.0" encoding="utf-8"?>
<ds:datastoreItem xmlns:ds="http://schemas.openxmlformats.org/officeDocument/2006/customXml" ds:itemID="{D3BCE98D-7D70-4AB5-B34A-A94E086224FD}">
  <ds:schemaRefs/>
</ds:datastoreItem>
</file>

<file path=customXml/itemProps26.xml><?xml version="1.0" encoding="utf-8"?>
<ds:datastoreItem xmlns:ds="http://schemas.openxmlformats.org/officeDocument/2006/customXml" ds:itemID="{CC61F008-FBB9-4382-856C-E12231B9AC5C}">
  <ds:schemaRefs/>
</ds:datastoreItem>
</file>

<file path=customXml/itemProps27.xml><?xml version="1.0" encoding="utf-8"?>
<ds:datastoreItem xmlns:ds="http://schemas.openxmlformats.org/officeDocument/2006/customXml" ds:itemID="{83EF5B4D-D22C-4D49-B116-5D030BECF014}">
  <ds:schemaRefs/>
</ds:datastoreItem>
</file>

<file path=customXml/itemProps28.xml><?xml version="1.0" encoding="utf-8"?>
<ds:datastoreItem xmlns:ds="http://schemas.openxmlformats.org/officeDocument/2006/customXml" ds:itemID="{CE5D8B50-141E-4D25-80B5-079B249FB9B8}">
  <ds:schemaRefs/>
</ds:datastoreItem>
</file>

<file path=customXml/itemProps29.xml><?xml version="1.0" encoding="utf-8"?>
<ds:datastoreItem xmlns:ds="http://schemas.openxmlformats.org/officeDocument/2006/customXml" ds:itemID="{C881E3FE-08A1-49B4-BDB1-190DF50502C8}">
  <ds:schemaRefs/>
</ds:datastoreItem>
</file>

<file path=customXml/itemProps3.xml><?xml version="1.0" encoding="utf-8"?>
<ds:datastoreItem xmlns:ds="http://schemas.openxmlformats.org/officeDocument/2006/customXml" ds:itemID="{D9FE249F-833E-4CF0-BECB-552D01D7DC9E}">
  <ds:schemaRefs/>
</ds:datastoreItem>
</file>

<file path=customXml/itemProps30.xml><?xml version="1.0" encoding="utf-8"?>
<ds:datastoreItem xmlns:ds="http://schemas.openxmlformats.org/officeDocument/2006/customXml" ds:itemID="{26D12AB7-6471-47F7-88F0-A820395EB1D9}">
  <ds:schemaRefs/>
</ds:datastoreItem>
</file>

<file path=customXml/itemProps31.xml><?xml version="1.0" encoding="utf-8"?>
<ds:datastoreItem xmlns:ds="http://schemas.openxmlformats.org/officeDocument/2006/customXml" ds:itemID="{6E83E77F-86C6-4675-A66D-8B88BE2463B9}">
  <ds:schemaRefs/>
</ds:datastoreItem>
</file>

<file path=customXml/itemProps32.xml><?xml version="1.0" encoding="utf-8"?>
<ds:datastoreItem xmlns:ds="http://schemas.openxmlformats.org/officeDocument/2006/customXml" ds:itemID="{B71E302D-2D0C-478B-BC8B-E5DA4A915AA9}">
  <ds:schemaRefs/>
</ds:datastoreItem>
</file>

<file path=customXml/itemProps33.xml><?xml version="1.0" encoding="utf-8"?>
<ds:datastoreItem xmlns:ds="http://schemas.openxmlformats.org/officeDocument/2006/customXml" ds:itemID="{AAD30502-399E-43CD-8B97-99CB4D797AEA}">
  <ds:schemaRefs/>
</ds:datastoreItem>
</file>

<file path=customXml/itemProps34.xml><?xml version="1.0" encoding="utf-8"?>
<ds:datastoreItem xmlns:ds="http://schemas.openxmlformats.org/officeDocument/2006/customXml" ds:itemID="{115F516E-3310-4105-9BB2-9820F1AFB91A}">
  <ds:schemaRefs/>
</ds:datastoreItem>
</file>

<file path=customXml/itemProps35.xml><?xml version="1.0" encoding="utf-8"?>
<ds:datastoreItem xmlns:ds="http://schemas.openxmlformats.org/officeDocument/2006/customXml" ds:itemID="{2DCF0318-5F55-4199-9B50-0047D2890A70}">
  <ds:schemaRefs/>
</ds:datastoreItem>
</file>

<file path=customXml/itemProps36.xml><?xml version="1.0" encoding="utf-8"?>
<ds:datastoreItem xmlns:ds="http://schemas.openxmlformats.org/officeDocument/2006/customXml" ds:itemID="{403E7152-D789-463D-A665-A9BDDAF88A80}">
  <ds:schemaRefs/>
</ds:datastoreItem>
</file>

<file path=customXml/itemProps37.xml><?xml version="1.0" encoding="utf-8"?>
<ds:datastoreItem xmlns:ds="http://schemas.openxmlformats.org/officeDocument/2006/customXml" ds:itemID="{1666F4C2-68F5-4840-A44A-1A646C0925A1}">
  <ds:schemaRefs/>
</ds:datastoreItem>
</file>

<file path=customXml/itemProps38.xml><?xml version="1.0" encoding="utf-8"?>
<ds:datastoreItem xmlns:ds="http://schemas.openxmlformats.org/officeDocument/2006/customXml" ds:itemID="{D94DDBC6-DBCC-47DA-B985-BBDDF715D0AA}">
  <ds:schemaRefs/>
</ds:datastoreItem>
</file>

<file path=customXml/itemProps39.xml><?xml version="1.0" encoding="utf-8"?>
<ds:datastoreItem xmlns:ds="http://schemas.openxmlformats.org/officeDocument/2006/customXml" ds:itemID="{4BA5E8D5-CF7F-4738-8290-9211586D7D51}">
  <ds:schemaRefs/>
</ds:datastoreItem>
</file>

<file path=customXml/itemProps4.xml><?xml version="1.0" encoding="utf-8"?>
<ds:datastoreItem xmlns:ds="http://schemas.openxmlformats.org/officeDocument/2006/customXml" ds:itemID="{2DCF0318-5F55-4199-9B50-0047D2890A70}">
  <ds:schemaRefs/>
</ds:datastoreItem>
</file>

<file path=customXml/itemProps40.xml><?xml version="1.0" encoding="utf-8"?>
<ds:datastoreItem xmlns:ds="http://schemas.openxmlformats.org/officeDocument/2006/customXml" ds:itemID="{C384FE47-3BB6-45EE-A892-788CF8DF9FE5}">
  <ds:schemaRefs/>
</ds:datastoreItem>
</file>

<file path=customXml/itemProps41.xml><?xml version="1.0" encoding="utf-8"?>
<ds:datastoreItem xmlns:ds="http://schemas.openxmlformats.org/officeDocument/2006/customXml" ds:itemID="{1C28A104-6932-49FB-A7A3-200B498A1BE6}">
  <ds:schemaRefs/>
</ds:datastoreItem>
</file>

<file path=customXml/itemProps42.xml><?xml version="1.0" encoding="utf-8"?>
<ds:datastoreItem xmlns:ds="http://schemas.openxmlformats.org/officeDocument/2006/customXml" ds:itemID="{C881E3FE-08A1-49B4-BDB1-190DF50502C8}">
  <ds:schemaRefs/>
</ds:datastoreItem>
</file>

<file path=customXml/itemProps43.xml><?xml version="1.0" encoding="utf-8"?>
<ds:datastoreItem xmlns:ds="http://schemas.openxmlformats.org/officeDocument/2006/customXml" ds:itemID="{317F54EF-21F5-4D7A-B001-25E419463094}">
  <ds:schemaRefs/>
</ds:datastoreItem>
</file>

<file path=customXml/itemProps44.xml><?xml version="1.0" encoding="utf-8"?>
<ds:datastoreItem xmlns:ds="http://schemas.openxmlformats.org/officeDocument/2006/customXml" ds:itemID="{16AC782D-F926-4E9B-B7F0-D96958FCEFF4}">
  <ds:schemaRefs/>
</ds:datastoreItem>
</file>

<file path=customXml/itemProps45.xml><?xml version="1.0" encoding="utf-8"?>
<ds:datastoreItem xmlns:ds="http://schemas.openxmlformats.org/officeDocument/2006/customXml" ds:itemID="{7391CE48-C507-4D19-BF70-9A7D0C1250E9}">
  <ds:schemaRefs/>
</ds:datastoreItem>
</file>

<file path=customXml/itemProps46.xml><?xml version="1.0" encoding="utf-8"?>
<ds:datastoreItem xmlns:ds="http://schemas.openxmlformats.org/officeDocument/2006/customXml" ds:itemID="{10F7DDF2-13A4-4A40-9EAA-403C16008C13}">
  <ds:schemaRefs/>
</ds:datastoreItem>
</file>

<file path=customXml/itemProps47.xml><?xml version="1.0" encoding="utf-8"?>
<ds:datastoreItem xmlns:ds="http://schemas.openxmlformats.org/officeDocument/2006/customXml" ds:itemID="{D25C1562-B957-4896-915B-5885F7CB5ABE}">
  <ds:schemaRefs/>
</ds:datastoreItem>
</file>

<file path=customXml/itemProps48.xml><?xml version="1.0" encoding="utf-8"?>
<ds:datastoreItem xmlns:ds="http://schemas.openxmlformats.org/officeDocument/2006/customXml" ds:itemID="{75B6506F-BE24-4340-B522-37B866E00BB3}">
  <ds:schemaRefs/>
</ds:datastoreItem>
</file>

<file path=customXml/itemProps49.xml><?xml version="1.0" encoding="utf-8"?>
<ds:datastoreItem xmlns:ds="http://schemas.openxmlformats.org/officeDocument/2006/customXml" ds:itemID="{294E7998-34C8-4152-93AB-CF8770C8DE20}">
  <ds:schemaRefs/>
</ds:datastoreItem>
</file>

<file path=customXml/itemProps5.xml><?xml version="1.0" encoding="utf-8"?>
<ds:datastoreItem xmlns:ds="http://schemas.openxmlformats.org/officeDocument/2006/customXml" ds:itemID="{820F0002-AA3F-4FD9-8693-A0416C80F743}">
  <ds:schemaRefs/>
</ds:datastoreItem>
</file>

<file path=customXml/itemProps50.xml><?xml version="1.0" encoding="utf-8"?>
<ds:datastoreItem xmlns:ds="http://schemas.openxmlformats.org/officeDocument/2006/customXml" ds:itemID="{7A4C8E88-F20B-4638-8602-53F051F1BD30}">
  <ds:schemaRefs/>
</ds:datastoreItem>
</file>

<file path=customXml/itemProps51.xml><?xml version="1.0" encoding="utf-8"?>
<ds:datastoreItem xmlns:ds="http://schemas.openxmlformats.org/officeDocument/2006/customXml" ds:itemID="{EAB520BC-C6EC-457E-8AB5-55DB67C86858}">
  <ds:schemaRefs/>
</ds:datastoreItem>
</file>

<file path=customXml/itemProps52.xml><?xml version="1.0" encoding="utf-8"?>
<ds:datastoreItem xmlns:ds="http://schemas.openxmlformats.org/officeDocument/2006/customXml" ds:itemID="{45769CBD-13FE-4FA7-BFD1-245E03FE329B}">
  <ds:schemaRefs/>
</ds:datastoreItem>
</file>

<file path=customXml/itemProps53.xml><?xml version="1.0" encoding="utf-8"?>
<ds:datastoreItem xmlns:ds="http://schemas.openxmlformats.org/officeDocument/2006/customXml" ds:itemID="{83EF5B4D-D22C-4D49-B116-5D030BECF014}">
  <ds:schemaRefs/>
</ds:datastoreItem>
</file>

<file path=customXml/itemProps54.xml><?xml version="1.0" encoding="utf-8"?>
<ds:datastoreItem xmlns:ds="http://schemas.openxmlformats.org/officeDocument/2006/customXml" ds:itemID="{9B83CB91-4895-4850-9A1B-B13A199E2C62}">
  <ds:schemaRefs/>
</ds:datastoreItem>
</file>

<file path=customXml/itemProps55.xml><?xml version="1.0" encoding="utf-8"?>
<ds:datastoreItem xmlns:ds="http://schemas.openxmlformats.org/officeDocument/2006/customXml" ds:itemID="{27AEA701-5686-4126-8240-F46FEA1791A2}">
  <ds:schemaRefs/>
</ds:datastoreItem>
</file>

<file path=customXml/itemProps56.xml><?xml version="1.0" encoding="utf-8"?>
<ds:datastoreItem xmlns:ds="http://schemas.openxmlformats.org/officeDocument/2006/customXml" ds:itemID="{DB4ED02B-B4E7-4364-B63E-0EBE91FAD461}">
  <ds:schemaRefs/>
</ds:datastoreItem>
</file>

<file path=customXml/itemProps57.xml><?xml version="1.0" encoding="utf-8"?>
<ds:datastoreItem xmlns:ds="http://schemas.openxmlformats.org/officeDocument/2006/customXml" ds:itemID="{39317E14-0177-4B94-8EEC-11D3A75FA8A1}">
  <ds:schemaRefs/>
</ds:datastoreItem>
</file>

<file path=customXml/itemProps58.xml><?xml version="1.0" encoding="utf-8"?>
<ds:datastoreItem xmlns:ds="http://schemas.openxmlformats.org/officeDocument/2006/customXml" ds:itemID="{F4A7C05A-4DF4-4D24-91DD-D925C74C56FA}">
  <ds:schemaRefs/>
</ds:datastoreItem>
</file>

<file path=customXml/itemProps59.xml><?xml version="1.0" encoding="utf-8"?>
<ds:datastoreItem xmlns:ds="http://schemas.openxmlformats.org/officeDocument/2006/customXml" ds:itemID="{88551EEE-00BD-4D98-B40D-418AD8571D83}">
  <ds:schemaRefs/>
</ds:datastoreItem>
</file>

<file path=customXml/itemProps6.xml><?xml version="1.0" encoding="utf-8"?>
<ds:datastoreItem xmlns:ds="http://schemas.openxmlformats.org/officeDocument/2006/customXml" ds:itemID="{BA097CA2-15AA-4AC0-8235-3494E35C282F}">
  <ds:schemaRefs/>
</ds:datastoreItem>
</file>

<file path=customXml/itemProps60.xml><?xml version="1.0" encoding="utf-8"?>
<ds:datastoreItem xmlns:ds="http://schemas.openxmlformats.org/officeDocument/2006/customXml" ds:itemID="{ACFF33C6-554D-4FE6-AACF-BAB996C73306}">
  <ds:schemaRefs/>
</ds:datastoreItem>
</file>

<file path=customXml/itemProps61.xml><?xml version="1.0" encoding="utf-8"?>
<ds:datastoreItem xmlns:ds="http://schemas.openxmlformats.org/officeDocument/2006/customXml" ds:itemID="{F16ECF70-E94A-41F5-9820-5E101721837C}">
  <ds:schemaRefs/>
</ds:datastoreItem>
</file>

<file path=customXml/itemProps62.xml><?xml version="1.0" encoding="utf-8"?>
<ds:datastoreItem xmlns:ds="http://schemas.openxmlformats.org/officeDocument/2006/customXml" ds:itemID="{CEDFA8B7-D9AF-4080-905C-5FFA0100567B}">
  <ds:schemaRefs/>
</ds:datastoreItem>
</file>

<file path=customXml/itemProps63.xml><?xml version="1.0" encoding="utf-8"?>
<ds:datastoreItem xmlns:ds="http://schemas.openxmlformats.org/officeDocument/2006/customXml" ds:itemID="{6A98CD90-DF11-4A03-A318-FFA50BCE9858}">
  <ds:schemaRefs/>
</ds:datastoreItem>
</file>

<file path=customXml/itemProps64.xml><?xml version="1.0" encoding="utf-8"?>
<ds:datastoreItem xmlns:ds="http://schemas.openxmlformats.org/officeDocument/2006/customXml" ds:itemID="{D72AF6C9-2D7E-428A-9636-318D6DE88F41}">
  <ds:schemaRefs/>
</ds:datastoreItem>
</file>

<file path=customXml/itemProps65.xml><?xml version="1.0" encoding="utf-8"?>
<ds:datastoreItem xmlns:ds="http://schemas.openxmlformats.org/officeDocument/2006/customXml" ds:itemID="{21F097CD-A1CB-468C-B447-0028943CD835}">
  <ds:schemaRefs/>
</ds:datastoreItem>
</file>

<file path=customXml/itemProps66.xml><?xml version="1.0" encoding="utf-8"?>
<ds:datastoreItem xmlns:ds="http://schemas.openxmlformats.org/officeDocument/2006/customXml" ds:itemID="{0BE5C12F-BA8D-4BA5-BADA-B5628F4232F6}">
  <ds:schemaRefs/>
</ds:datastoreItem>
</file>

<file path=customXml/itemProps67.xml><?xml version="1.0" encoding="utf-8"?>
<ds:datastoreItem xmlns:ds="http://schemas.openxmlformats.org/officeDocument/2006/customXml" ds:itemID="{E5BD1E4C-0742-4B1F-AE8C-D65E5C03E34C}">
  <ds:schemaRefs/>
</ds:datastoreItem>
</file>

<file path=customXml/itemProps68.xml><?xml version="1.0" encoding="utf-8"?>
<ds:datastoreItem xmlns:ds="http://schemas.openxmlformats.org/officeDocument/2006/customXml" ds:itemID="{260FE54C-285D-469F-AF78-1FD0B0CA54C8}">
  <ds:schemaRefs/>
</ds:datastoreItem>
</file>

<file path=customXml/itemProps69.xml><?xml version="1.0" encoding="utf-8"?>
<ds:datastoreItem xmlns:ds="http://schemas.openxmlformats.org/officeDocument/2006/customXml" ds:itemID="{32A2F323-7790-4705-A338-968B4E9F7FF8}">
  <ds:schemaRefs/>
</ds:datastoreItem>
</file>

<file path=customXml/itemProps7.xml><?xml version="1.0" encoding="utf-8"?>
<ds:datastoreItem xmlns:ds="http://schemas.openxmlformats.org/officeDocument/2006/customXml" ds:itemID="{DD9BB995-AF15-4886-8C6D-B177CA29BA29}">
  <ds:schemaRefs/>
</ds:datastoreItem>
</file>

<file path=customXml/itemProps70.xml><?xml version="1.0" encoding="utf-8"?>
<ds:datastoreItem xmlns:ds="http://schemas.openxmlformats.org/officeDocument/2006/customXml" ds:itemID="{D94DDBC6-DBCC-47DA-B985-BBDDF715D0AA}">
  <ds:schemaRefs/>
</ds:datastoreItem>
</file>

<file path=customXml/itemProps71.xml><?xml version="1.0" encoding="utf-8"?>
<ds:datastoreItem xmlns:ds="http://schemas.openxmlformats.org/officeDocument/2006/customXml" ds:itemID="{136EBC18-09B7-477F-AB68-0E0E6776FD6A}">
  <ds:schemaRefs/>
</ds:datastoreItem>
</file>

<file path=customXml/itemProps72.xml><?xml version="1.0" encoding="utf-8"?>
<ds:datastoreItem xmlns:ds="http://schemas.openxmlformats.org/officeDocument/2006/customXml" ds:itemID="{1B7D3C1C-57AF-4A5A-87A4-156FC2456C2F}">
  <ds:schemaRefs/>
</ds:datastoreItem>
</file>

<file path=customXml/itemProps73.xml><?xml version="1.0" encoding="utf-8"?>
<ds:datastoreItem xmlns:ds="http://schemas.openxmlformats.org/officeDocument/2006/customXml" ds:itemID="{810AFA9D-0FF9-4F28-A616-AFFBF12571C3}">
  <ds:schemaRefs/>
</ds:datastoreItem>
</file>

<file path=customXml/itemProps74.xml><?xml version="1.0" encoding="utf-8"?>
<ds:datastoreItem xmlns:ds="http://schemas.openxmlformats.org/officeDocument/2006/customXml" ds:itemID="{886B2907-9697-4FBB-8F71-AFF9B9888B98}">
  <ds:schemaRefs/>
</ds:datastoreItem>
</file>

<file path=customXml/itemProps75.xml><?xml version="1.0" encoding="utf-8"?>
<ds:datastoreItem xmlns:ds="http://schemas.openxmlformats.org/officeDocument/2006/customXml" ds:itemID="{07ECAE0E-63B6-439C-8581-A6883553679C}">
  <ds:schemaRefs/>
</ds:datastoreItem>
</file>

<file path=customXml/itemProps76.xml><?xml version="1.0" encoding="utf-8"?>
<ds:datastoreItem xmlns:ds="http://schemas.openxmlformats.org/officeDocument/2006/customXml" ds:itemID="{1871E0F6-1C1B-4934-BF6E-28A17722CF75}">
  <ds:schemaRefs/>
</ds:datastoreItem>
</file>

<file path=customXml/itemProps77.xml><?xml version="1.0" encoding="utf-8"?>
<ds:datastoreItem xmlns:ds="http://schemas.openxmlformats.org/officeDocument/2006/customXml" ds:itemID="{A19DD1B0-76D4-4E88-9519-B2862E98DFF6}">
  <ds:schemaRefs/>
</ds:datastoreItem>
</file>

<file path=customXml/itemProps78.xml><?xml version="1.0" encoding="utf-8"?>
<ds:datastoreItem xmlns:ds="http://schemas.openxmlformats.org/officeDocument/2006/customXml" ds:itemID="{9ACF8207-57F2-4007-B215-DB6759CEEDAF}">
  <ds:schemaRefs/>
</ds:datastoreItem>
</file>

<file path=customXml/itemProps79.xml><?xml version="1.0" encoding="utf-8"?>
<ds:datastoreItem xmlns:ds="http://schemas.openxmlformats.org/officeDocument/2006/customXml" ds:itemID="{60906881-4FBB-499F-9E8E-B2780EDE62C0}">
  <ds:schemaRefs/>
</ds:datastoreItem>
</file>

<file path=customXml/itemProps8.xml><?xml version="1.0" encoding="utf-8"?>
<ds:datastoreItem xmlns:ds="http://schemas.openxmlformats.org/officeDocument/2006/customXml" ds:itemID="{11E87816-3E25-4820-8164-B48FA51B85E2}">
  <ds:schemaRefs/>
</ds:datastoreItem>
</file>

<file path=customXml/itemProps80.xml><?xml version="1.0" encoding="utf-8"?>
<ds:datastoreItem xmlns:ds="http://schemas.openxmlformats.org/officeDocument/2006/customXml" ds:itemID="{5ABBBE5C-DB3A-4F2C-8FB9-47807322BE41}">
  <ds:schemaRefs/>
</ds:datastoreItem>
</file>

<file path=customXml/itemProps81.xml><?xml version="1.0" encoding="utf-8"?>
<ds:datastoreItem xmlns:ds="http://schemas.openxmlformats.org/officeDocument/2006/customXml" ds:itemID="{FA349FA7-A916-431C-BF4C-3620084429DA}">
  <ds:schemaRefs/>
</ds:datastoreItem>
</file>

<file path=customXml/itemProps82.xml><?xml version="1.0" encoding="utf-8"?>
<ds:datastoreItem xmlns:ds="http://schemas.openxmlformats.org/officeDocument/2006/customXml" ds:itemID="{D83979B6-A544-4B07-996D-4CFACCEDB155}">
  <ds:schemaRefs/>
</ds:datastoreItem>
</file>

<file path=customXml/itemProps83.xml><?xml version="1.0" encoding="utf-8"?>
<ds:datastoreItem xmlns:ds="http://schemas.openxmlformats.org/officeDocument/2006/customXml" ds:itemID="{072D1BFA-F9CF-4F40-A46C-1A2D3BD3AD06}">
  <ds:schemaRefs/>
</ds:datastoreItem>
</file>

<file path=customXml/itemProps84.xml><?xml version="1.0" encoding="utf-8"?>
<ds:datastoreItem xmlns:ds="http://schemas.openxmlformats.org/officeDocument/2006/customXml" ds:itemID="{2A247C84-1B7C-4733-ADD1-C3AE70EC9D10}">
  <ds:schemaRefs/>
</ds:datastoreItem>
</file>

<file path=customXml/itemProps85.xml><?xml version="1.0" encoding="utf-8"?>
<ds:datastoreItem xmlns:ds="http://schemas.openxmlformats.org/officeDocument/2006/customXml" ds:itemID="{99D7CF01-AB1A-4F0A-9B03-12F36D7ADB87}">
  <ds:schemaRefs/>
</ds:datastoreItem>
</file>

<file path=customXml/itemProps86.xml><?xml version="1.0" encoding="utf-8"?>
<ds:datastoreItem xmlns:ds="http://schemas.openxmlformats.org/officeDocument/2006/customXml" ds:itemID="{0F00FE1C-A3B2-4DE0-80BA-61242EF39B02}">
  <ds:schemaRefs/>
</ds:datastoreItem>
</file>

<file path=customXml/itemProps87.xml><?xml version="1.0" encoding="utf-8"?>
<ds:datastoreItem xmlns:ds="http://schemas.openxmlformats.org/officeDocument/2006/customXml" ds:itemID="{25FC2234-1BB5-4AC9-9EC9-C274A8B5D48D}">
  <ds:schemaRefs/>
</ds:datastoreItem>
</file>

<file path=customXml/itemProps88.xml><?xml version="1.0" encoding="utf-8"?>
<ds:datastoreItem xmlns:ds="http://schemas.openxmlformats.org/officeDocument/2006/customXml" ds:itemID="{65568309-B104-4A8C-849D-14A5B1622738}">
  <ds:schemaRefs/>
</ds:datastoreItem>
</file>

<file path=customXml/itemProps89.xml><?xml version="1.0" encoding="utf-8"?>
<ds:datastoreItem xmlns:ds="http://schemas.openxmlformats.org/officeDocument/2006/customXml" ds:itemID="{D83979B6-A544-4B07-996D-4CFACCEDB155}">
  <ds:schemaRefs/>
</ds:datastoreItem>
</file>

<file path=customXml/itemProps9.xml><?xml version="1.0" encoding="utf-8"?>
<ds:datastoreItem xmlns:ds="http://schemas.openxmlformats.org/officeDocument/2006/customXml" ds:itemID="{3A9BD801-C223-4919-8DEB-29D5B870F0E1}">
  <ds:schemaRefs/>
</ds:datastoreItem>
</file>

<file path=customXml/itemProps90.xml><?xml version="1.0" encoding="utf-8"?>
<ds:datastoreItem xmlns:ds="http://schemas.openxmlformats.org/officeDocument/2006/customXml" ds:itemID="{A19DD1B0-76D4-4E88-9519-B2862E98DFF6}">
  <ds:schemaRefs/>
</ds:datastoreItem>
</file>

<file path=customXml/itemProps91.xml><?xml version="1.0" encoding="utf-8"?>
<ds:datastoreItem xmlns:ds="http://schemas.openxmlformats.org/officeDocument/2006/customXml" ds:itemID="{D8097D0C-BE3E-4AEC-9593-65CFCCB19297}">
  <ds:schemaRefs/>
</ds:datastoreItem>
</file>

<file path=customXml/itemProps92.xml><?xml version="1.0" encoding="utf-8"?>
<ds:datastoreItem xmlns:ds="http://schemas.openxmlformats.org/officeDocument/2006/customXml" ds:itemID="{1BC2035C-E654-402D-8BA4-D95138F9BBA1}">
  <ds:schemaRefs/>
</ds:datastoreItem>
</file>

<file path=customXml/itemProps93.xml><?xml version="1.0" encoding="utf-8"?>
<ds:datastoreItem xmlns:ds="http://schemas.openxmlformats.org/officeDocument/2006/customXml" ds:itemID="{38CDD1CB-9057-4FF4-87FF-239ACD3BAEDF}">
  <ds:schemaRefs/>
</ds:datastoreItem>
</file>

<file path=customXml/itemProps94.xml><?xml version="1.0" encoding="utf-8"?>
<ds:datastoreItem xmlns:ds="http://schemas.openxmlformats.org/officeDocument/2006/customXml" ds:itemID="{366E7FC3-8EA3-4523-97B9-34F76F47FEB2}">
  <ds:schemaRefs/>
</ds:datastoreItem>
</file>

<file path=customXml/itemProps95.xml><?xml version="1.0" encoding="utf-8"?>
<ds:datastoreItem xmlns:ds="http://schemas.openxmlformats.org/officeDocument/2006/customXml" ds:itemID="{572FBA73-6DBF-45DA-8282-9342320CFAB0}">
  <ds:schemaRefs/>
</ds:datastoreItem>
</file>

<file path=customXml/itemProps96.xml><?xml version="1.0" encoding="utf-8"?>
<ds:datastoreItem xmlns:ds="http://schemas.openxmlformats.org/officeDocument/2006/customXml" ds:itemID="{8901D377-7804-4C2F-BFF6-37D8A4C038D8}">
  <ds:schemaRefs/>
</ds:datastoreItem>
</file>

<file path=customXml/itemProps97.xml><?xml version="1.0" encoding="utf-8"?>
<ds:datastoreItem xmlns:ds="http://schemas.openxmlformats.org/officeDocument/2006/customXml" ds:itemID="{C78E2AC8-28C7-469D-BBD7-F44C1A4ED5F2}">
  <ds:schemaRefs/>
</ds:datastoreItem>
</file>

<file path=customXml/itemProps98.xml><?xml version="1.0" encoding="utf-8"?>
<ds:datastoreItem xmlns:ds="http://schemas.openxmlformats.org/officeDocument/2006/customXml" ds:itemID="{BDB6894A-8584-4AF2-927A-BE6EC7F1774B}">
  <ds:schemaRefs/>
</ds:datastoreItem>
</file>

<file path=customXml/itemProps99.xml><?xml version="1.0" encoding="utf-8"?>
<ds:datastoreItem xmlns:ds="http://schemas.openxmlformats.org/officeDocument/2006/customXml" ds:itemID="{9B6174DE-81B3-4850-BCB5-0D7F5E173D8C}">
  <ds:schemaRefs/>
</ds:datastoreItem>
</file>

<file path=docProps/app.xml><?xml version="1.0" encoding="utf-8"?>
<ap:Properties xmlns:vt="http://schemas.openxmlformats.org/officeDocument/2006/docPropsVTypes" xmlns:ap="http://schemas.openxmlformats.org/officeDocument/2006/extended-properties">
  <ap:Template/>
  <ap:TotalTime>0</ap:TotalTime>
  <ap:Words>12282</ap:Words>
  <ap:Application>Microsoft Office PowerPoint</ap:Application>
  <ap:PresentationFormat>Benutzerdefiniert</ap:PresentationFormat>
  <ap:Paragraphs>1916</ap:Paragraphs>
  <ap:Slides>117</ap:Slides>
  <ap:Notes>115</ap:Notes>
  <ap:HiddenSlides>0</ap:HiddenSlides>
  <ap:MMClips>0</ap:MMClips>
  <ap:ScaleCrop>false</ap:ScaleCrop>
  <ap:HeadingPairs>
    <vt:vector baseType="variant" size="8">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117</vt:i4>
      </vt:variant>
    </vt:vector>
  </ap:HeadingPairs>
  <ap:TitlesOfParts>
    <vt:vector baseType="lpstr" size="126">
      <vt:lpstr>ＭＳ Ｐゴシック</vt:lpstr>
      <vt:lpstr>Arial</vt:lpstr>
      <vt:lpstr>ArialUnicodeMS</vt:lpstr>
      <vt:lpstr>Calibri</vt:lpstr>
      <vt:lpstr>Siemens Sans</vt:lpstr>
      <vt:lpstr>Symbol</vt:lpstr>
      <vt:lpstr>Wingdings</vt:lpstr>
      <vt:lpstr>1_Siemens 2017 – 16:9</vt:lpstr>
      <vt:lpstr>think-cell Folie</vt:lpstr>
      <vt:lpstr>SINAMICS S120 The flexible and modular drive for demanding applications</vt:lpstr>
      <vt:lpstr>PowerPoint-Präsentation</vt:lpstr>
      <vt:lpstr>SINAMICS S120 – the modular drive system for applications at the highest level</vt:lpstr>
      <vt:lpstr>SINAMICS S120 Positioning in the SINAMICS portfolio </vt:lpstr>
      <vt:lpstr>PowerPoint-Präsentation</vt:lpstr>
      <vt:lpstr>SINAMICS S120 single-axis drive AC/AC System components for the Blocksize and Chassis formats</vt:lpstr>
      <vt:lpstr>Control Units Single-axis drives AC/AC</vt:lpstr>
      <vt:lpstr>CU310-2 Control Unit</vt:lpstr>
      <vt:lpstr>SIMOTION D410-2</vt:lpstr>
      <vt:lpstr>BOP20 Basic Operator Panel</vt:lpstr>
      <vt:lpstr>CUA31 Control Unit Adapter</vt:lpstr>
      <vt:lpstr>CUA32 Control Unit Adapter</vt:lpstr>
      <vt:lpstr>Power Modules Single-axis drives AC/AC</vt:lpstr>
      <vt:lpstr>Overview of the Power Modules </vt:lpstr>
      <vt:lpstr>PM240-2 Power Modules  Blocksize format – air cooled</vt:lpstr>
      <vt:lpstr>Power Modules  Chassis format – air cooled</vt:lpstr>
      <vt:lpstr>Power Modules Chassis format – liquid cooled and water cooled</vt:lpstr>
      <vt:lpstr>Options / accessories – Blocksize format</vt:lpstr>
      <vt:lpstr>Line filters for the Blocksize format</vt:lpstr>
      <vt:lpstr>Line reactors for the Blocksize format</vt:lpstr>
      <vt:lpstr>Recommended line-side power components for devices in the Blocksize format</vt:lpstr>
      <vt:lpstr>Braking resistors for the Blocksize format</vt:lpstr>
      <vt:lpstr>Output reactors for the Blocksize format</vt:lpstr>
      <vt:lpstr>Push-through mounting frames for the Blocksize format</vt:lpstr>
      <vt:lpstr>Brake Relay and Safe Brake Relay for the Blocksize format</vt:lpstr>
      <vt:lpstr>PowerPoint-Präsentation</vt:lpstr>
      <vt:lpstr>SINAMICS S120 multi-axis drives System components</vt:lpstr>
      <vt:lpstr>SINAMICS S120 Overview matrix – multi-axis drives</vt:lpstr>
      <vt:lpstr>Machine configuration for multi-axis applications Example  </vt:lpstr>
      <vt:lpstr>Control Units</vt:lpstr>
      <vt:lpstr>SINAMICS S120 Modular Control Units for every application </vt:lpstr>
      <vt:lpstr>CU320-2 Control Units</vt:lpstr>
      <vt:lpstr>CBE20 Communication Board</vt:lpstr>
      <vt:lpstr>CBC10 Communication Board</vt:lpstr>
      <vt:lpstr>Terminal Board TB30</vt:lpstr>
      <vt:lpstr>SIMOTION D4x5-2</vt:lpstr>
      <vt:lpstr>Control Unit: SINUMERIK 840D sl NCU 7x0.3B  for Machine tool construction applications</vt:lpstr>
      <vt:lpstr>Control Unit: SINUMERIK 828 PPU 2x0.3 for Machine tool construction applications</vt:lpstr>
      <vt:lpstr>Line Modules Booksize and Booksize Compact formats</vt:lpstr>
      <vt:lpstr>Line Modules  Various principles for an efficient solution</vt:lpstr>
      <vt:lpstr>Active Line Modules/Active Interface Modules Booksize format</vt:lpstr>
      <vt:lpstr>Active Line Modules Basic Line Filter </vt:lpstr>
      <vt:lpstr>Smart Line Modules  Booksize and Booksize Compact formats</vt:lpstr>
      <vt:lpstr>Smart Line Modules Line reactors and line filters </vt:lpstr>
      <vt:lpstr>Basic Line Modules </vt:lpstr>
      <vt:lpstr>Basic Line Modules Line reactors and line filters </vt:lpstr>
      <vt:lpstr>Active Line, Smart Line and Basic Line Modules Recommended line-side components</vt:lpstr>
      <vt:lpstr>Line Modules Chassis format</vt:lpstr>
      <vt:lpstr>Basic Line Modules Chassis format – air cooled</vt:lpstr>
      <vt:lpstr>Smart Line Modules Chassis format – air cooled</vt:lpstr>
      <vt:lpstr>Active Line Modules/Active Interface Modules Chassis format – air cooled</vt:lpstr>
      <vt:lpstr>Chassis format – liquid cooled </vt:lpstr>
      <vt:lpstr>Chassis format – water cooled </vt:lpstr>
      <vt:lpstr>Basic Line Modules Chassis format – liquid cooled</vt:lpstr>
      <vt:lpstr>Active Line Modules/Active Interface Modules Chassis format – water and liquid cooled</vt:lpstr>
      <vt:lpstr>Motor Modules Booksize and Booksize Compact formats</vt:lpstr>
      <vt:lpstr>Motor Module portfolio 3A - 200A (400V) Booksize format </vt:lpstr>
      <vt:lpstr>PowerPoint-Präsentation</vt:lpstr>
      <vt:lpstr>Motor Modules C/D type in the Booksize format Single Motor Modules</vt:lpstr>
      <vt:lpstr>Motor Modules C/D type in the Booksize format Double Motor Modules</vt:lpstr>
      <vt:lpstr>Motor Modules 85A – 200A in the Booksize format Single Motor Modules</vt:lpstr>
      <vt:lpstr>Motor Modules Booksize Compact format </vt:lpstr>
      <vt:lpstr>Motor Modules Chassis format – air cooled</vt:lpstr>
      <vt:lpstr>Motor Modules Chassis format – air cooled</vt:lpstr>
      <vt:lpstr>Motor Modules – The new device series  SINAMICS S120 Chassis-2 format – air cooled</vt:lpstr>
      <vt:lpstr>Motor Modules – The new device series  SINAMICS S120 Chassis-2 format – air cooled</vt:lpstr>
      <vt:lpstr>Motor Modules Chassis format – liquid cooled</vt:lpstr>
      <vt:lpstr>DC link components Booksize format</vt:lpstr>
      <vt:lpstr>Braking Module braking resistor for  Booksize and Booksize Compact formats </vt:lpstr>
      <vt:lpstr>Capacitor Module for Booksize formats </vt:lpstr>
      <vt:lpstr>Control Supply Module for Booksize formats </vt:lpstr>
      <vt:lpstr>DC link rectifier adapter for Booksize and Booksize Compact formats</vt:lpstr>
      <vt:lpstr>DC link rectifier adapter for direct infeed of DC link voltage</vt:lpstr>
      <vt:lpstr>SINAMICS S120 Booksize  DC link rectifier adapter for modules with a width of 100 mm </vt:lpstr>
      <vt:lpstr>Motor reactors for the Booksize format </vt:lpstr>
      <vt:lpstr>Voltage Protection Module</vt:lpstr>
      <vt:lpstr>Supplementary system components</vt:lpstr>
      <vt:lpstr>Terminal Modules Supplementary system components</vt:lpstr>
      <vt:lpstr>VSM10 Voltage Sensing Module</vt:lpstr>
      <vt:lpstr>Sensor Module Cabinet-Mounted (SMC) </vt:lpstr>
      <vt:lpstr>Encoder system connection via SMC  (Sensor Module Cabinet-Mounted)</vt:lpstr>
      <vt:lpstr>Sensor Module External (SME)</vt:lpstr>
      <vt:lpstr>Encoder system connection via SME  (Sensor Module External)</vt:lpstr>
      <vt:lpstr>Accessories Chassis format</vt:lpstr>
      <vt:lpstr>Mounting device for Powerblocks Chassis format – air cooled</vt:lpstr>
      <vt:lpstr>Mounting device for power units  Chassis-2 format air cooled</vt:lpstr>
      <vt:lpstr>Mounting device for power units  Chassis format water and liquid cooled </vt:lpstr>
      <vt:lpstr>SINAMICS S120 Chassis format  Line reactors </vt:lpstr>
      <vt:lpstr>PowerPoint-Präsentation</vt:lpstr>
      <vt:lpstr>Distributed servo drive SINAMICS S120M</vt:lpstr>
      <vt:lpstr>System overview – SINAMICS S120 with distributed servo drive technology S120M</vt:lpstr>
      <vt:lpstr>System overview – SINAMICS S120 with distributed servo drive technology S120M </vt:lpstr>
      <vt:lpstr>PowerPoint-Präsentation</vt:lpstr>
      <vt:lpstr>SIMOTICS motors &amp;  DRIVE-CLiQ</vt:lpstr>
      <vt:lpstr>SIMOTICS motors – the comprehensive range of motors for SINAMICS S120</vt:lpstr>
      <vt:lpstr>SINAMICS S120 DRIVE-CLiQ</vt:lpstr>
      <vt:lpstr>DRIVE-CLiQ Hub Module DMC20 and DME20</vt:lpstr>
      <vt:lpstr>PowerPoint-Präsentation</vt:lpstr>
      <vt:lpstr>Various fieldbuses for high-performance communication</vt:lpstr>
      <vt:lpstr>PROFIdrive and PROFIsafe</vt:lpstr>
      <vt:lpstr>PowerPoint-Präsentation</vt:lpstr>
      <vt:lpstr>Safety Integrated Quickly and simply to a safe and productive machine</vt:lpstr>
      <vt:lpstr>SINAMICS S120 Safety license concept</vt:lpstr>
      <vt:lpstr>Various options of activating Safety Integrated functions in SINAMICS S120</vt:lpstr>
      <vt:lpstr>PowerPoint-Präsentation</vt:lpstr>
      <vt:lpstr>SINAMICS firmware functions The optimum function for every application</vt:lpstr>
      <vt:lpstr>SINAMICS firmware Advanced Technology Functions The most important S120 functions in detail </vt:lpstr>
      <vt:lpstr>SINAMICS firmware functions Epos (basic positioner)</vt:lpstr>
      <vt:lpstr>PowerPoint-Präsentation</vt:lpstr>
      <vt:lpstr>SINAMICS Startdrive SINAMICS120 in the TIA Portal</vt:lpstr>
      <vt:lpstr>SINAMICS web server – an integral component of  the SINAMICS firmware</vt:lpstr>
      <vt:lpstr>PowerPoint-Präsentation</vt:lpstr>
      <vt:lpstr>Software applications for SINAMICS S120 integrated in the value-added chain</vt:lpstr>
      <vt:lpstr>PowerPoint-Präsentation</vt:lpstr>
      <vt:lpstr>Helpful web links</vt:lpstr>
      <vt:lpstr>Industry Services – Lifecycle and value-added services </vt:lpstr>
      <vt:lpstr>Many thanks for your attention!</vt:lpstr>
    </vt:vector>
  </ap:TitlesOfParts>
  <ap:Company>SIEMENS</ap:Company>
  <ap:LinksUpToDate>false</ap:LinksUpToDate>
  <ap:SharedDoc>false</ap:SharedDoc>
  <ap:HyperlinkBase/>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SINAMICS S120</dc:title>
  <dc:creator>doris.busse@siemens.com</dc:creator>
  <keywords>C_Unrestricted</keywords>
  <dc:description>The flexible and modular drive for demanding applications</dc:description>
  <lastModifiedBy>Busse, Doris (DI MC GMC S MP 1)</lastModifiedBy>
  <revision>1185</revision>
  <lastPrinted>2018-10-18T09:13:09.0000000Z</lastPrinted>
  <dcterms:created xsi:type="dcterms:W3CDTF">2006-04-07T10:01:45.0000000Z</dcterms:created>
  <dcterms:modified xsi:type="dcterms:W3CDTF">2021-09-27T07:30:41.0000000Z</dcterms:modified>
  <dc:language>English</dc:language>
</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Release date">
    <vt:lpwstr>November 2016</vt:lpwstr>
  </op:property>
  <op:property fmtid="{D5CDD505-2E9C-101B-9397-08002B2CF9AE}" pid="3" name="Office version">
    <vt:lpwstr>2007 and higher</vt:lpwstr>
  </op:property>
  <op:property fmtid="{D5CDD505-2E9C-101B-9397-08002B2CF9AE}" pid="4" name="Release version">
    <vt:lpwstr>1.3</vt:lpwstr>
  </op:property>
  <op:property fmtid="{D5CDD505-2E9C-101B-9397-08002B2CF9AE}" pid="5" name="Document Confidentiality">
    <vt:lpwstr>Unrestricted</vt:lpwstr>
  </op:property>
  <op:property fmtid="{D5CDD505-2E9C-101B-9397-08002B2CF9AE}" pid="6" name="_NewReviewCycle">
    <vt:lpwstr/>
  </op:property>
  <op:property fmtid="{D5CDD505-2E9C-101B-9397-08002B2CF9AE}" pid="7" name="sodocoClasLang">
    <vt:lpwstr>Unrestricted</vt:lpwstr>
  </op:property>
  <op:property fmtid="{D5CDD505-2E9C-101B-9397-08002B2CF9AE}" pid="8" name="sodocoClasLangId">
    <vt:i4>1</vt:i4>
  </op:property>
  <op:property fmtid="{D5CDD505-2E9C-101B-9397-08002B2CF9AE}" pid="9" name="sodocoClasId">
    <vt:i4>0</vt:i4>
  </op:property>
  <op:property fmtid="{D5CDD505-2E9C-101B-9397-08002B2CF9AE}" pid="10" name="MSIP_Label_6f75f480-7803-4ee9-bb54-84d0635fdbe7_Enabled">
    <vt:lpwstr>true</vt:lpwstr>
  </op:property>
  <op:property fmtid="{D5CDD505-2E9C-101B-9397-08002B2CF9AE}" pid="11" name="MSIP_Label_6f75f480-7803-4ee9-bb54-84d0635fdbe7_SetDate">
    <vt:lpwstr>2021-09-27T07:30:41Z</vt:lpwstr>
  </op:property>
  <op:property fmtid="{D5CDD505-2E9C-101B-9397-08002B2CF9AE}" pid="12" name="MSIP_Label_6f75f480-7803-4ee9-bb54-84d0635fdbe7_Method">
    <vt:lpwstr>Standard</vt:lpwstr>
  </op:property>
  <op:property fmtid="{D5CDD505-2E9C-101B-9397-08002B2CF9AE}" pid="13" name="MSIP_Label_6f75f480-7803-4ee9-bb54-84d0635fdbe7_Name">
    <vt:lpwstr>unrestricted</vt:lpwstr>
  </op:property>
  <op:property fmtid="{D5CDD505-2E9C-101B-9397-08002B2CF9AE}" pid="14" name="MSIP_Label_6f75f480-7803-4ee9-bb54-84d0635fdbe7_SiteId">
    <vt:lpwstr>38ae3bcd-9579-4fd4-adda-b42e1495d55a</vt:lpwstr>
  </op:property>
  <op:property fmtid="{D5CDD505-2E9C-101B-9397-08002B2CF9AE}" pid="15" name="MSIP_Label_6f75f480-7803-4ee9-bb54-84d0635fdbe7_ActionId">
    <vt:lpwstr>c25a945c-f347-46c0-b03a-1cbb54ba49b2</vt:lpwstr>
  </op:property>
  <op:property fmtid="{D5CDD505-2E9C-101B-9397-08002B2CF9AE}" pid="16" name="MSIP_Label_6f75f480-7803-4ee9-bb54-84d0635fdbe7_ContentBits">
    <vt:lpwstr>0</vt:lpwstr>
  </op:property>
  <op:property fmtid="{D5CDD505-2E9C-101B-9397-08002B2CF9AE}" pid="17" name="Document_Confidentiality">
    <vt:lpwstr>Unrestricted</vt:lpwstr>
  </op:property>
  <op:property fmtid="{D5CDD505-2E9C-101B-9397-08002B2CF9AE}" pid="18" name="ContentTypeId">
    <vt:lpwstr>0x0101006EC06B7120009F4290804ED51E1B2D19</vt:lpwstr>
  </op:property>
  <op:property fmtid="{D5CDD505-2E9C-101B-9397-08002B2CF9AE}" pid="19" name="Language">
    <vt:lpwstr>en_EN</vt:lpwstr>
  </op:property>
  <op:property fmtid="{D5CDD505-2E9C-101B-9397-08002B2CF9AE}" pid="20" name="DateIssued">
    <vt:lpwstr>2021-09-27</vt:lpwstr>
  </op:property>
  <op:property fmtid="{D5CDD505-2E9C-101B-9397-08002B2CF9AE}" pid="21" name="MPM_Visible_From">
    <vt:lpwstr>2021-09-27</vt:lpwstr>
  </op:property>
  <op:property fmtid="{D5CDD505-2E9C-101B-9397-08002B2CF9AE}" pid="22" name="MPM_Visible_To">
    <vt:lpwstr>2023-09-27</vt:lpwstr>
  </op:property>
  <op:property fmtid="{D5CDD505-2E9C-101B-9397-08002B2CF9AE}" pid="23" name="MPM_Product">
    <vt:lpwstr>key_9174327;SINAMICS S120 built-in units</vt:lpwstr>
  </op:property>
  <op:property fmtid="{D5CDD505-2E9C-101B-9397-08002B2CF9AE}" pid="24" name="MPM_Industry">
    <vt:lpwstr>;ObjectType</vt:lpwstr>
  </op:property>
  <op:property fmtid="{D5CDD505-2E9C-101B-9397-08002B2CF9AE}" pid="25" name="MPM_Service">
    <vt:lpwstr>;ObjectType</vt:lpwstr>
  </op:property>
  <op:property fmtid="{D5CDD505-2E9C-101B-9397-08002B2CF9AE}" pid="26" name="MPM_Topic">
    <vt:lpwstr>;ObjectType</vt:lpwstr>
  </op:property>
  <op:property fmtid="{D5CDD505-2E9C-101B-9397-08002B2CF9AE}" pid="27" name="MPM_InfoType">
    <vt:lpwstr>inf_50710;Sales Slides</vt:lpwstr>
  </op:property>
  <op:property fmtid="{D5CDD505-2E9C-101B-9397-08002B2CF9AE}" pid="28" name="MPM_Source">
    <vt:lpwstr>src23010202;DI MC GMC</vt:lpwstr>
  </op:property>
  <op:property fmtid="{D5CDD505-2E9C-101B-9397-08002B2CF9AE}" pid="29" name="MPMID">
    <vt:lpwstr>cff783abef2dd2ddec2f796465bbccb9</vt:lpwstr>
  </op:property>
</op:Properties>
</file>